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8288000" cy="10287000"/>
  <p:notesSz cx="6858000" cy="9144000"/>
  <p:embeddedFontLst>
    <p:embeddedFont>
      <p:font typeface="Avenir Bold" panose="020B0604020202020204" charset="0"/>
      <p:regular r:id="rId30"/>
    </p:embeddedFont>
    <p:embeddedFont>
      <p:font typeface="League Spartan" panose="020B0604020202020204" charset="0"/>
      <p:regular r:id="rId31"/>
    </p:embeddedFont>
    <p:embeddedFont>
      <p:font typeface="Montserrat Bold" panose="020B0604020202020204" charset="0"/>
      <p:regular r:id="rId32"/>
    </p:embeddedFont>
    <p:embeddedFont>
      <p:font typeface="Open Sans 1" panose="020B0604020202020204" charset="0"/>
      <p:regular r:id="rId33"/>
    </p:embeddedFont>
    <p:embeddedFont>
      <p:font typeface="Open Sans 1 Bold" panose="020B0604020202020204" charset="0"/>
      <p:regular r:id="rId34"/>
    </p:embeddedFont>
    <p:embeddedFont>
      <p:font typeface="Open Sans 2 Bold" panose="020B0604020202020204" charset="0"/>
      <p:regular r:id="rId35"/>
    </p:embeddedFont>
    <p:embeddedFont>
      <p:font typeface="Poppins 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4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sv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8.png"/><Relationship Id="rId4" Type="http://schemas.openxmlformats.org/officeDocument/2006/relationships/image" Target="../media/image14.sv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8.png"/><Relationship Id="rId5" Type="http://schemas.openxmlformats.org/officeDocument/2006/relationships/image" Target="../media/image22.svg"/><Relationship Id="rId10" Type="http://schemas.openxmlformats.org/officeDocument/2006/relationships/image" Target="../media/image7.pn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3.svg"/><Relationship Id="rId7" Type="http://schemas.openxmlformats.org/officeDocument/2006/relationships/image" Target="../media/image22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10" Type="http://schemas.openxmlformats.org/officeDocument/2006/relationships/image" Target="../media/image8.pn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3.svg"/><Relationship Id="rId7" Type="http://schemas.openxmlformats.org/officeDocument/2006/relationships/image" Target="../media/image25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10" Type="http://schemas.openxmlformats.org/officeDocument/2006/relationships/image" Target="../media/image28.png"/><Relationship Id="rId4" Type="http://schemas.openxmlformats.org/officeDocument/2006/relationships/image" Target="../media/image20.sv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30.svg"/><Relationship Id="rId7" Type="http://schemas.openxmlformats.org/officeDocument/2006/relationships/image" Target="../media/image16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8.png"/><Relationship Id="rId5" Type="http://schemas.openxmlformats.org/officeDocument/2006/relationships/image" Target="../media/image32.png"/><Relationship Id="rId10" Type="http://schemas.openxmlformats.org/officeDocument/2006/relationships/image" Target="../media/image7.png"/><Relationship Id="rId4" Type="http://schemas.openxmlformats.org/officeDocument/2006/relationships/image" Target="../media/image31.svg"/><Relationship Id="rId9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1.svg"/><Relationship Id="rId7" Type="http://schemas.openxmlformats.org/officeDocument/2006/relationships/image" Target="../media/image3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8.png"/><Relationship Id="rId5" Type="http://schemas.openxmlformats.org/officeDocument/2006/relationships/image" Target="../media/image36.png"/><Relationship Id="rId10" Type="http://schemas.openxmlformats.org/officeDocument/2006/relationships/image" Target="../media/image7.png"/><Relationship Id="rId4" Type="http://schemas.openxmlformats.org/officeDocument/2006/relationships/image" Target="../media/image22.sv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41.svg"/><Relationship Id="rId7" Type="http://schemas.openxmlformats.org/officeDocument/2006/relationships/image" Target="../media/image44.png"/><Relationship Id="rId12" Type="http://schemas.openxmlformats.org/officeDocument/2006/relationships/image" Target="../media/image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7.png"/><Relationship Id="rId5" Type="http://schemas.openxmlformats.org/officeDocument/2006/relationships/image" Target="../media/image42.svg"/><Relationship Id="rId10" Type="http://schemas.openxmlformats.org/officeDocument/2006/relationships/image" Target="../media/image46.png"/><Relationship Id="rId4" Type="http://schemas.openxmlformats.org/officeDocument/2006/relationships/image" Target="../media/image35.sv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svg"/><Relationship Id="rId7" Type="http://schemas.openxmlformats.org/officeDocument/2006/relationships/image" Target="../media/image50.sv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16.svg"/><Relationship Id="rId4" Type="http://schemas.openxmlformats.org/officeDocument/2006/relationships/image" Target="../media/image48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2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sv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8.png"/><Relationship Id="rId5" Type="http://schemas.openxmlformats.org/officeDocument/2006/relationships/image" Target="../media/image56.svg"/><Relationship Id="rId10" Type="http://schemas.openxmlformats.org/officeDocument/2006/relationships/image" Target="../media/image7.png"/><Relationship Id="rId4" Type="http://schemas.openxmlformats.org/officeDocument/2006/relationships/image" Target="../media/image55.svg"/><Relationship Id="rId9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1.svg"/><Relationship Id="rId7" Type="http://schemas.openxmlformats.org/officeDocument/2006/relationships/image" Target="../media/image64.sv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63.svg"/><Relationship Id="rId10" Type="http://schemas.openxmlformats.org/officeDocument/2006/relationships/image" Target="../media/image65.png"/><Relationship Id="rId4" Type="http://schemas.openxmlformats.org/officeDocument/2006/relationships/image" Target="../media/image62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0.svg"/><Relationship Id="rId7" Type="http://schemas.openxmlformats.org/officeDocument/2006/relationships/image" Target="../media/image6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8.png"/><Relationship Id="rId5" Type="http://schemas.openxmlformats.org/officeDocument/2006/relationships/image" Target="../media/image22.svg"/><Relationship Id="rId10" Type="http://schemas.openxmlformats.org/officeDocument/2006/relationships/image" Target="../media/image7.png"/><Relationship Id="rId4" Type="http://schemas.openxmlformats.org/officeDocument/2006/relationships/image" Target="../media/image21.svg"/><Relationship Id="rId9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20.svg"/><Relationship Id="rId7" Type="http://schemas.openxmlformats.org/officeDocument/2006/relationships/image" Target="../media/image6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8.png"/><Relationship Id="rId5" Type="http://schemas.openxmlformats.org/officeDocument/2006/relationships/image" Target="../media/image22.svg"/><Relationship Id="rId10" Type="http://schemas.openxmlformats.org/officeDocument/2006/relationships/image" Target="../media/image7.png"/><Relationship Id="rId4" Type="http://schemas.openxmlformats.org/officeDocument/2006/relationships/image" Target="../media/image21.svg"/><Relationship Id="rId9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70.svg"/><Relationship Id="rId7" Type="http://schemas.openxmlformats.org/officeDocument/2006/relationships/image" Target="../media/image16.sv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sv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svg"/><Relationship Id="rId7" Type="http://schemas.openxmlformats.org/officeDocument/2006/relationships/image" Target="../media/image16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22.sv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6.svg"/><Relationship Id="rId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1.svg"/><Relationship Id="rId7" Type="http://schemas.openxmlformats.org/officeDocument/2006/relationships/image" Target="../media/image7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11" Type="http://schemas.openxmlformats.org/officeDocument/2006/relationships/image" Target="../media/image8.png"/><Relationship Id="rId5" Type="http://schemas.openxmlformats.org/officeDocument/2006/relationships/image" Target="../media/image78.png"/><Relationship Id="rId10" Type="http://schemas.openxmlformats.org/officeDocument/2006/relationships/image" Target="../media/image7.png"/><Relationship Id="rId4" Type="http://schemas.openxmlformats.org/officeDocument/2006/relationships/image" Target="../media/image22.svg"/><Relationship Id="rId9" Type="http://schemas.openxmlformats.org/officeDocument/2006/relationships/image" Target="../media/image3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svg"/><Relationship Id="rId7" Type="http://schemas.openxmlformats.org/officeDocument/2006/relationships/image" Target="../media/image81.sv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16.svg"/><Relationship Id="rId4" Type="http://schemas.openxmlformats.org/officeDocument/2006/relationships/image" Target="../media/image80.png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6.sv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54.svg"/><Relationship Id="rId7" Type="http://schemas.openxmlformats.org/officeDocument/2006/relationships/image" Target="../media/image8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8.png"/><Relationship Id="rId5" Type="http://schemas.openxmlformats.org/officeDocument/2006/relationships/image" Target="../media/image56.svg"/><Relationship Id="rId10" Type="http://schemas.openxmlformats.org/officeDocument/2006/relationships/image" Target="../media/image7.png"/><Relationship Id="rId4" Type="http://schemas.openxmlformats.org/officeDocument/2006/relationships/image" Target="../media/image55.svg"/><Relationship Id="rId9" Type="http://schemas.openxmlformats.org/officeDocument/2006/relationships/image" Target="../media/image16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1.svg"/><Relationship Id="rId7" Type="http://schemas.openxmlformats.org/officeDocument/2006/relationships/image" Target="../media/image16.sv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64.svg"/><Relationship Id="rId10" Type="http://schemas.openxmlformats.org/officeDocument/2006/relationships/image" Target="../media/image87.png"/><Relationship Id="rId4" Type="http://schemas.openxmlformats.org/officeDocument/2006/relationships/image" Target="../media/image63.sv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30.svg"/><Relationship Id="rId7" Type="http://schemas.openxmlformats.org/officeDocument/2006/relationships/image" Target="../media/image88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8.png"/><Relationship Id="rId5" Type="http://schemas.openxmlformats.org/officeDocument/2006/relationships/image" Target="../media/image22.svg"/><Relationship Id="rId10" Type="http://schemas.openxmlformats.org/officeDocument/2006/relationships/image" Target="../media/image7.png"/><Relationship Id="rId4" Type="http://schemas.openxmlformats.org/officeDocument/2006/relationships/image" Target="../media/image21.svg"/><Relationship Id="rId9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0.svg"/><Relationship Id="rId7" Type="http://schemas.openxmlformats.org/officeDocument/2006/relationships/image" Target="../media/image9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2.svg"/><Relationship Id="rId10" Type="http://schemas.openxmlformats.org/officeDocument/2006/relationships/image" Target="../media/image8.png"/><Relationship Id="rId4" Type="http://schemas.openxmlformats.org/officeDocument/2006/relationships/image" Target="../media/image21.sv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70.svg"/><Relationship Id="rId7" Type="http://schemas.openxmlformats.org/officeDocument/2006/relationships/image" Target="../media/image9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91.png"/><Relationship Id="rId4" Type="http://schemas.openxmlformats.org/officeDocument/2006/relationships/image" Target="../media/image71.svg"/><Relationship Id="rId9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svg"/><Relationship Id="rId7" Type="http://schemas.openxmlformats.org/officeDocument/2006/relationships/image" Target="../media/image9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93.png"/><Relationship Id="rId4" Type="http://schemas.openxmlformats.org/officeDocument/2006/relationships/image" Target="../media/image22.svg"/><Relationship Id="rId9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6.svg"/><Relationship Id="rId7" Type="http://schemas.openxmlformats.org/officeDocument/2006/relationships/image" Target="../media/image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97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0" y="-210667"/>
            <a:ext cx="18288000" cy="7265741"/>
            <a:chOff x="0" y="0"/>
            <a:chExt cx="4816593" cy="23095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09541"/>
            </a:xfrm>
            <a:custGeom>
              <a:avLst/>
              <a:gdLst/>
              <a:ahLst/>
              <a:cxnLst/>
              <a:rect l="l" t="t" r="r" b="b"/>
              <a:pathLst>
                <a:path w="4816592" h="2309541">
                  <a:moveTo>
                    <a:pt x="63500" y="0"/>
                  </a:moveTo>
                  <a:lnTo>
                    <a:pt x="4753092" y="0"/>
                  </a:lnTo>
                  <a:cubicBezTo>
                    <a:pt x="4769934" y="0"/>
                    <a:pt x="4786085" y="6690"/>
                    <a:pt x="4797994" y="18599"/>
                  </a:cubicBezTo>
                  <a:cubicBezTo>
                    <a:pt x="4809902" y="30507"/>
                    <a:pt x="4816592" y="46659"/>
                    <a:pt x="4816592" y="63500"/>
                  </a:cubicBezTo>
                  <a:lnTo>
                    <a:pt x="4816592" y="2246041"/>
                  </a:lnTo>
                  <a:cubicBezTo>
                    <a:pt x="4816592" y="2281112"/>
                    <a:pt x="4788162" y="2309541"/>
                    <a:pt x="4753092" y="2309541"/>
                  </a:cubicBezTo>
                  <a:lnTo>
                    <a:pt x="63500" y="2309541"/>
                  </a:lnTo>
                  <a:cubicBezTo>
                    <a:pt x="46659" y="2309541"/>
                    <a:pt x="30507" y="2302851"/>
                    <a:pt x="18599" y="2290943"/>
                  </a:cubicBezTo>
                  <a:cubicBezTo>
                    <a:pt x="6690" y="2279034"/>
                    <a:pt x="0" y="2262883"/>
                    <a:pt x="0" y="2246041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100000"/>
                  </a:srgbClr>
                </a:gs>
                <a:gs pos="100000">
                  <a:srgbClr val="0C4DA4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4816593" cy="2261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374298" y="2517128"/>
            <a:ext cx="12288985" cy="8187537"/>
          </a:xfrm>
          <a:custGeom>
            <a:avLst/>
            <a:gdLst/>
            <a:ahLst/>
            <a:cxnLst/>
            <a:rect l="l" t="t" r="r" b="b"/>
            <a:pathLst>
              <a:path w="12288985" h="8187537">
                <a:moveTo>
                  <a:pt x="0" y="0"/>
                </a:moveTo>
                <a:lnTo>
                  <a:pt x="12288985" y="0"/>
                </a:lnTo>
                <a:lnTo>
                  <a:pt x="12288985" y="8187536"/>
                </a:lnTo>
                <a:lnTo>
                  <a:pt x="0" y="81875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5597653" y="-210666"/>
            <a:ext cx="3751256" cy="1691378"/>
          </a:xfrm>
          <a:custGeom>
            <a:avLst/>
            <a:gdLst/>
            <a:ahLst/>
            <a:cxnLst/>
            <a:rect l="l" t="t" r="r" b="b"/>
            <a:pathLst>
              <a:path w="3751256" h="1691378">
                <a:moveTo>
                  <a:pt x="0" y="0"/>
                </a:moveTo>
                <a:lnTo>
                  <a:pt x="3751256" y="0"/>
                </a:lnTo>
                <a:lnTo>
                  <a:pt x="3751256" y="1691378"/>
                </a:lnTo>
                <a:lnTo>
                  <a:pt x="0" y="1691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38432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16907103" y="9678836"/>
            <a:ext cx="1890928" cy="1025829"/>
          </a:xfrm>
          <a:custGeom>
            <a:avLst/>
            <a:gdLst/>
            <a:ahLst/>
            <a:cxnLst/>
            <a:rect l="l" t="t" r="r" b="b"/>
            <a:pathLst>
              <a:path w="1890928" h="1025829">
                <a:moveTo>
                  <a:pt x="0" y="0"/>
                </a:moveTo>
                <a:lnTo>
                  <a:pt x="1890928" y="0"/>
                </a:lnTo>
                <a:lnTo>
                  <a:pt x="1890928" y="1025828"/>
                </a:lnTo>
                <a:lnTo>
                  <a:pt x="0" y="10258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-2089230">
            <a:off x="10655440" y="-2162962"/>
            <a:ext cx="4732339" cy="3306722"/>
          </a:xfrm>
          <a:custGeom>
            <a:avLst/>
            <a:gdLst/>
            <a:ahLst/>
            <a:cxnLst/>
            <a:rect l="l" t="t" r="r" b="b"/>
            <a:pathLst>
              <a:path w="4732339" h="3306722">
                <a:moveTo>
                  <a:pt x="0" y="0"/>
                </a:moveTo>
                <a:lnTo>
                  <a:pt x="4732339" y="0"/>
                </a:lnTo>
                <a:lnTo>
                  <a:pt x="4732339" y="3306722"/>
                </a:lnTo>
                <a:lnTo>
                  <a:pt x="0" y="33067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3335731" y="9258300"/>
            <a:ext cx="10077134" cy="673176"/>
          </a:xfrm>
          <a:custGeom>
            <a:avLst/>
            <a:gdLst/>
            <a:ahLst/>
            <a:cxnLst/>
            <a:rect l="l" t="t" r="r" b="b"/>
            <a:pathLst>
              <a:path w="10077134" h="673176">
                <a:moveTo>
                  <a:pt x="0" y="0"/>
                </a:moveTo>
                <a:lnTo>
                  <a:pt x="10077134" y="0"/>
                </a:lnTo>
                <a:lnTo>
                  <a:pt x="10077134" y="673176"/>
                </a:lnTo>
                <a:lnTo>
                  <a:pt x="0" y="6731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2772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TextBox 11"/>
          <p:cNvSpPr txBox="1"/>
          <p:nvPr/>
        </p:nvSpPr>
        <p:spPr>
          <a:xfrm>
            <a:off x="830408" y="2155279"/>
            <a:ext cx="13106650" cy="319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14"/>
              </a:lnSpc>
            </a:pPr>
            <a:r>
              <a:rPr lang="en-US" sz="7628" spc="-30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PANDUAN PENGGUNAAN </a:t>
            </a:r>
            <a:r>
              <a:rPr lang="en-US" sz="7628" spc="-305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SIBANGKOM </a:t>
            </a:r>
          </a:p>
          <a:p>
            <a:pPr algn="l">
              <a:lnSpc>
                <a:spcPts val="8314"/>
              </a:lnSpc>
            </a:pPr>
            <a:r>
              <a:rPr lang="en-US" sz="7628" spc="-30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ORIENTASI PPPK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2783" y="1730350"/>
            <a:ext cx="3030297" cy="142494"/>
            <a:chOff x="0" y="0"/>
            <a:chExt cx="798103" cy="375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8103" cy="37529"/>
            </a:xfrm>
            <a:custGeom>
              <a:avLst/>
              <a:gdLst/>
              <a:ahLst/>
              <a:cxnLst/>
              <a:rect l="l" t="t" r="r" b="b"/>
              <a:pathLst>
                <a:path w="798103" h="37529">
                  <a:moveTo>
                    <a:pt x="18765" y="0"/>
                  </a:moveTo>
                  <a:lnTo>
                    <a:pt x="779338" y="0"/>
                  </a:lnTo>
                  <a:cubicBezTo>
                    <a:pt x="784315" y="0"/>
                    <a:pt x="789088" y="1977"/>
                    <a:pt x="792607" y="5496"/>
                  </a:cubicBezTo>
                  <a:cubicBezTo>
                    <a:pt x="796126" y="9015"/>
                    <a:pt x="798103" y="13788"/>
                    <a:pt x="798103" y="18765"/>
                  </a:cubicBezTo>
                  <a:lnTo>
                    <a:pt x="798103" y="18765"/>
                  </a:lnTo>
                  <a:cubicBezTo>
                    <a:pt x="798103" y="29128"/>
                    <a:pt x="789702" y="37529"/>
                    <a:pt x="779338" y="37529"/>
                  </a:cubicBezTo>
                  <a:lnTo>
                    <a:pt x="18765" y="37529"/>
                  </a:lnTo>
                  <a:cubicBezTo>
                    <a:pt x="13788" y="37529"/>
                    <a:pt x="9015" y="35552"/>
                    <a:pt x="5496" y="32033"/>
                  </a:cubicBezTo>
                  <a:cubicBezTo>
                    <a:pt x="1977" y="28514"/>
                    <a:pt x="0" y="23741"/>
                    <a:pt x="0" y="18765"/>
                  </a:cubicBezTo>
                  <a:lnTo>
                    <a:pt x="0" y="18765"/>
                  </a:lnTo>
                  <a:cubicBezTo>
                    <a:pt x="0" y="13788"/>
                    <a:pt x="1977" y="9015"/>
                    <a:pt x="5496" y="5496"/>
                  </a:cubicBezTo>
                  <a:cubicBezTo>
                    <a:pt x="9015" y="1977"/>
                    <a:pt x="13788" y="0"/>
                    <a:pt x="18765" y="0"/>
                  </a:cubicBezTo>
                  <a:close/>
                </a:path>
              </a:pathLst>
            </a:custGeom>
            <a:solidFill>
              <a:srgbClr val="F2BD1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19075"/>
              <a:ext cx="798103" cy="256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47701" y="7723925"/>
            <a:ext cx="120235" cy="220110"/>
          </a:xfrm>
          <a:custGeom>
            <a:avLst/>
            <a:gdLst/>
            <a:ahLst/>
            <a:cxnLst/>
            <a:rect l="l" t="t" r="r" b="b"/>
            <a:pathLst>
              <a:path w="120235" h="220110">
                <a:moveTo>
                  <a:pt x="0" y="0"/>
                </a:moveTo>
                <a:lnTo>
                  <a:pt x="120235" y="0"/>
                </a:lnTo>
                <a:lnTo>
                  <a:pt x="120235" y="220111"/>
                </a:lnTo>
                <a:lnTo>
                  <a:pt x="0" y="2201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-466481" y="9896826"/>
            <a:ext cx="19395337" cy="720121"/>
          </a:xfrm>
          <a:custGeom>
            <a:avLst/>
            <a:gdLst/>
            <a:ahLst/>
            <a:cxnLst/>
            <a:rect l="l" t="t" r="r" b="b"/>
            <a:pathLst>
              <a:path w="19395337" h="1080216">
                <a:moveTo>
                  <a:pt x="0" y="0"/>
                </a:moveTo>
                <a:lnTo>
                  <a:pt x="19395337" y="0"/>
                </a:lnTo>
                <a:lnTo>
                  <a:pt x="19395337" y="1080216"/>
                </a:lnTo>
                <a:lnTo>
                  <a:pt x="0" y="1080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7" name="Group 7"/>
          <p:cNvGrpSpPr/>
          <p:nvPr/>
        </p:nvGrpSpPr>
        <p:grpSpPr>
          <a:xfrm>
            <a:off x="1322783" y="-37896"/>
            <a:ext cx="15389175" cy="142614"/>
            <a:chOff x="0" y="0"/>
            <a:chExt cx="4053116" cy="1813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53116" cy="181324"/>
            </a:xfrm>
            <a:custGeom>
              <a:avLst/>
              <a:gdLst/>
              <a:ahLst/>
              <a:cxnLst/>
              <a:rect l="l" t="t" r="r" b="b"/>
              <a:pathLst>
                <a:path w="4053116" h="181324">
                  <a:moveTo>
                    <a:pt x="50308" y="0"/>
                  </a:moveTo>
                  <a:lnTo>
                    <a:pt x="4002809" y="0"/>
                  </a:lnTo>
                  <a:cubicBezTo>
                    <a:pt x="4030593" y="0"/>
                    <a:pt x="4053116" y="22523"/>
                    <a:pt x="4053116" y="50308"/>
                  </a:cubicBezTo>
                  <a:lnTo>
                    <a:pt x="4053116" y="131016"/>
                  </a:lnTo>
                  <a:cubicBezTo>
                    <a:pt x="4053116" y="158801"/>
                    <a:pt x="4030593" y="181324"/>
                    <a:pt x="4002809" y="181324"/>
                  </a:cubicBezTo>
                  <a:lnTo>
                    <a:pt x="50308" y="181324"/>
                  </a:lnTo>
                  <a:cubicBezTo>
                    <a:pt x="22523" y="181324"/>
                    <a:pt x="0" y="158801"/>
                    <a:pt x="0" y="131016"/>
                  </a:cubicBezTo>
                  <a:lnTo>
                    <a:pt x="0" y="50308"/>
                  </a:lnTo>
                  <a:cubicBezTo>
                    <a:pt x="0" y="22523"/>
                    <a:pt x="22523" y="0"/>
                    <a:pt x="50308" y="0"/>
                  </a:cubicBezTo>
                  <a:close/>
                </a:path>
              </a:pathLst>
            </a:custGeom>
            <a:solidFill>
              <a:srgbClr val="F2BD1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4053116" cy="209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773062" y="1872845"/>
            <a:ext cx="16623625" cy="8167758"/>
          </a:xfrm>
          <a:custGeom>
            <a:avLst/>
            <a:gdLst/>
            <a:ahLst/>
            <a:cxnLst/>
            <a:rect l="l" t="t" r="r" b="b"/>
            <a:pathLst>
              <a:path w="16623625" h="8167758">
                <a:moveTo>
                  <a:pt x="0" y="0"/>
                </a:moveTo>
                <a:lnTo>
                  <a:pt x="16623625" y="0"/>
                </a:lnTo>
                <a:lnTo>
                  <a:pt x="16623625" y="8167758"/>
                </a:lnTo>
                <a:lnTo>
                  <a:pt x="0" y="81677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484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TextBox 11"/>
          <p:cNvSpPr txBox="1"/>
          <p:nvPr/>
        </p:nvSpPr>
        <p:spPr>
          <a:xfrm>
            <a:off x="572736" y="476225"/>
            <a:ext cx="13192584" cy="1057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6"/>
              </a:lnSpc>
            </a:pPr>
            <a:r>
              <a:rPr lang="en-US" sz="4300" b="1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 Bold"/>
                <a:ea typeface="Poppins Bold"/>
                <a:cs typeface="Poppins Bold"/>
                <a:sym typeface="Poppins Bold"/>
              </a:rPr>
              <a:t>ALUR PEMBELAJARAN MANDIRI</a:t>
            </a:r>
          </a:p>
          <a:p>
            <a:pPr algn="l">
              <a:lnSpc>
                <a:spcPts val="3956"/>
              </a:lnSpc>
            </a:pPr>
            <a:r>
              <a:rPr lang="en-US" sz="4300" b="1">
                <a:solidFill>
                  <a:srgbClr val="EEBB1F"/>
                </a:solidFill>
                <a:latin typeface="Poppins Bold"/>
                <a:ea typeface="Poppins Bold"/>
                <a:cs typeface="Poppins Bold"/>
                <a:sym typeface="Poppins Bold"/>
              </a:rPr>
              <a:t>SIBANGKOM ORIENTASI PPPK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-8625449">
            <a:off x="11290974" y="1229633"/>
            <a:ext cx="15309894" cy="12018267"/>
          </a:xfrm>
          <a:custGeom>
            <a:avLst/>
            <a:gdLst/>
            <a:ahLst/>
            <a:cxnLst/>
            <a:rect l="l" t="t" r="r" b="b"/>
            <a:pathLst>
              <a:path w="15309894" h="12018267">
                <a:moveTo>
                  <a:pt x="0" y="0"/>
                </a:moveTo>
                <a:lnTo>
                  <a:pt x="15309894" y="0"/>
                </a:lnTo>
                <a:lnTo>
                  <a:pt x="15309894" y="12018267"/>
                </a:lnTo>
                <a:lnTo>
                  <a:pt x="0" y="120182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-508976">
            <a:off x="11931055" y="-694356"/>
            <a:ext cx="3431913" cy="2037698"/>
          </a:xfrm>
          <a:custGeom>
            <a:avLst/>
            <a:gdLst/>
            <a:ahLst/>
            <a:cxnLst/>
            <a:rect l="l" t="t" r="r" b="b"/>
            <a:pathLst>
              <a:path w="3431913" h="2037698">
                <a:moveTo>
                  <a:pt x="0" y="0"/>
                </a:moveTo>
                <a:lnTo>
                  <a:pt x="3431913" y="0"/>
                </a:lnTo>
                <a:lnTo>
                  <a:pt x="3431913" y="2037698"/>
                </a:lnTo>
                <a:lnTo>
                  <a:pt x="0" y="20376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rot="1612104">
            <a:off x="-6220549" y="-1301930"/>
            <a:ext cx="14960515" cy="11744005"/>
          </a:xfrm>
          <a:custGeom>
            <a:avLst/>
            <a:gdLst/>
            <a:ahLst/>
            <a:cxnLst/>
            <a:rect l="l" t="t" r="r" b="b"/>
            <a:pathLst>
              <a:path w="14960515" h="11744005">
                <a:moveTo>
                  <a:pt x="0" y="0"/>
                </a:moveTo>
                <a:lnTo>
                  <a:pt x="14960516" y="0"/>
                </a:lnTo>
                <a:lnTo>
                  <a:pt x="14960516" y="11744005"/>
                </a:lnTo>
                <a:lnTo>
                  <a:pt x="0" y="117440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7" name="Group 7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726449" y="8688324"/>
            <a:ext cx="14678738" cy="1342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Membuka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halaman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utama</a:t>
            </a:r>
            <a:r>
              <a:rPr lang="en-US" sz="2564" b="1" spc="-74" dirty="0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SiBangkom</a:t>
            </a:r>
            <a:r>
              <a:rPr lang="en-US" sz="2564" b="1" spc="-74" dirty="0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dengan</a:t>
            </a:r>
            <a:r>
              <a:rPr lang="en-US" sz="2564" b="1" spc="-74" dirty="0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Link “https://sibangkom.lan.go.id”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,</a:t>
            </a:r>
          </a:p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Sistem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menampilkan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program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pembelajaran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yang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tersedia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,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lalu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Klik</a:t>
            </a:r>
            <a:r>
              <a:rPr lang="en-US" sz="2564" b="1" spc="-74" dirty="0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“Masuk”,</a:t>
            </a:r>
            <a:endParaRPr lang="en-US" sz="2564" b="1" spc="-74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3590"/>
              </a:lnSpc>
              <a:spcBef>
                <a:spcPct val="0"/>
              </a:spcBef>
            </a:pP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Sistem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menampilkan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 err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pilihan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“Masuk SSO BKN”</a:t>
            </a:r>
            <a:r>
              <a:rPr lang="en-US" sz="2564" b="1" spc="-7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dan</a:t>
            </a:r>
            <a:r>
              <a:rPr lang="en-US" sz="2564" b="1" spc="-74" dirty="0">
                <a:solidFill>
                  <a:srgbClr val="F8A62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564" b="1" spc="-74" dirty="0">
                <a:solidFill>
                  <a:srgbClr val="FFD74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“Masuk”.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0" y="1211371"/>
            <a:ext cx="18288000" cy="671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1"/>
              </a:lnSpc>
            </a:pPr>
            <a:r>
              <a:rPr lang="en-US" sz="3929" spc="326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LANDINGPAGE PROGRAM PEMBELAJARAN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56160E-DBC5-E9EF-79E8-08FEEDB62DC5}"/>
              </a:ext>
            </a:extLst>
          </p:cNvPr>
          <p:cNvGrpSpPr/>
          <p:nvPr/>
        </p:nvGrpSpPr>
        <p:grpSpPr>
          <a:xfrm>
            <a:off x="2637146" y="2082317"/>
            <a:ext cx="12857344" cy="6453607"/>
            <a:chOff x="2637146" y="2082317"/>
            <a:chExt cx="12857344" cy="6453607"/>
          </a:xfrm>
        </p:grpSpPr>
        <p:sp>
          <p:nvSpPr>
            <p:cNvPr id="6" name="Freeform 6"/>
            <p:cNvSpPr/>
            <p:nvPr/>
          </p:nvSpPr>
          <p:spPr>
            <a:xfrm>
              <a:off x="2637146" y="2082317"/>
              <a:ext cx="12857344" cy="6453607"/>
            </a:xfrm>
            <a:custGeom>
              <a:avLst/>
              <a:gdLst/>
              <a:ahLst/>
              <a:cxnLst/>
              <a:rect l="l" t="t" r="r" b="b"/>
              <a:pathLst>
                <a:path w="12857344" h="6453607">
                  <a:moveTo>
                    <a:pt x="0" y="0"/>
                  </a:moveTo>
                  <a:lnTo>
                    <a:pt x="12857344" y="0"/>
                  </a:lnTo>
                  <a:lnTo>
                    <a:pt x="12857344" y="6453607"/>
                  </a:lnTo>
                  <a:lnTo>
                    <a:pt x="0" y="6453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389"/>
              </a:stretch>
            </a:blipFill>
          </p:spPr>
          <p:txBody>
            <a:bodyPr/>
            <a:lstStyle/>
            <a:p>
              <a:endParaRPr lang="en-ID"/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2781946" y="2783761"/>
              <a:ext cx="1204278" cy="1524566"/>
              <a:chOff x="0" y="0"/>
              <a:chExt cx="1605704" cy="2032755"/>
            </a:xfrm>
          </p:grpSpPr>
          <p:sp>
            <p:nvSpPr>
              <p:cNvPr id="16" name="Freeform 16"/>
              <p:cNvSpPr/>
              <p:nvPr/>
            </p:nvSpPr>
            <p:spPr>
              <a:xfrm rot="-2129805">
                <a:off x="159868" y="1252753"/>
                <a:ext cx="483115" cy="705278"/>
              </a:xfrm>
              <a:custGeom>
                <a:avLst/>
                <a:gdLst/>
                <a:ahLst/>
                <a:cxnLst/>
                <a:rect l="l" t="t" r="r" b="b"/>
                <a:pathLst>
                  <a:path w="483115" h="705278">
                    <a:moveTo>
                      <a:pt x="0" y="0"/>
                    </a:moveTo>
                    <a:lnTo>
                      <a:pt x="483116" y="0"/>
                    </a:lnTo>
                    <a:lnTo>
                      <a:pt x="483116" y="705278"/>
                    </a:lnTo>
                    <a:lnTo>
                      <a:pt x="0" y="70527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Freeform 17"/>
              <p:cNvSpPr/>
              <p:nvPr/>
            </p:nvSpPr>
            <p:spPr>
              <a:xfrm rot="-2129805">
                <a:off x="962720" y="74724"/>
                <a:ext cx="483115" cy="705278"/>
              </a:xfrm>
              <a:custGeom>
                <a:avLst/>
                <a:gdLst/>
                <a:ahLst/>
                <a:cxnLst/>
                <a:rect l="l" t="t" r="r" b="b"/>
                <a:pathLst>
                  <a:path w="483115" h="705278">
                    <a:moveTo>
                      <a:pt x="0" y="0"/>
                    </a:moveTo>
                    <a:lnTo>
                      <a:pt x="483115" y="0"/>
                    </a:lnTo>
                    <a:lnTo>
                      <a:pt x="483115" y="705277"/>
                    </a:lnTo>
                    <a:lnTo>
                      <a:pt x="0" y="7052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7698074" y="2370663"/>
              <a:ext cx="1251811" cy="413098"/>
            </a:xfrm>
            <a:custGeom>
              <a:avLst/>
              <a:gdLst/>
              <a:ahLst/>
              <a:cxnLst/>
              <a:rect l="l" t="t" r="r" b="b"/>
              <a:pathLst>
                <a:path w="1251811" h="413098">
                  <a:moveTo>
                    <a:pt x="0" y="0"/>
                  </a:moveTo>
                  <a:lnTo>
                    <a:pt x="1251811" y="0"/>
                  </a:lnTo>
                  <a:lnTo>
                    <a:pt x="1251811" y="413098"/>
                  </a:lnTo>
                  <a:lnTo>
                    <a:pt x="0" y="413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9065818" y="2232820"/>
              <a:ext cx="3647905" cy="506612"/>
              <a:chOff x="0" y="0"/>
              <a:chExt cx="4863874" cy="675482"/>
            </a:xfrm>
          </p:grpSpPr>
          <p:grpSp>
            <p:nvGrpSpPr>
              <p:cNvPr id="26" name="Group 26"/>
              <p:cNvGrpSpPr/>
              <p:nvPr/>
            </p:nvGrpSpPr>
            <p:grpSpPr>
              <a:xfrm>
                <a:off x="27879" y="0"/>
                <a:ext cx="4835995" cy="675482"/>
                <a:chOff x="0" y="0"/>
                <a:chExt cx="955258" cy="133429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0" y="0"/>
                  <a:ext cx="955258" cy="133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5258" h="133429">
                      <a:moveTo>
                        <a:pt x="66714" y="0"/>
                      </a:moveTo>
                      <a:lnTo>
                        <a:pt x="888544" y="0"/>
                      </a:lnTo>
                      <a:cubicBezTo>
                        <a:pt x="925389" y="0"/>
                        <a:pt x="955258" y="29869"/>
                        <a:pt x="955258" y="66714"/>
                      </a:cubicBezTo>
                      <a:lnTo>
                        <a:pt x="955258" y="66714"/>
                      </a:lnTo>
                      <a:cubicBezTo>
                        <a:pt x="955258" y="84408"/>
                        <a:pt x="948229" y="101377"/>
                        <a:pt x="935718" y="113888"/>
                      </a:cubicBezTo>
                      <a:cubicBezTo>
                        <a:pt x="923207" y="126400"/>
                        <a:pt x="906238" y="133429"/>
                        <a:pt x="888544" y="133429"/>
                      </a:cubicBezTo>
                      <a:lnTo>
                        <a:pt x="66714" y="133429"/>
                      </a:lnTo>
                      <a:cubicBezTo>
                        <a:pt x="49021" y="133429"/>
                        <a:pt x="32052" y="126400"/>
                        <a:pt x="19540" y="113888"/>
                      </a:cubicBezTo>
                      <a:cubicBezTo>
                        <a:pt x="7029" y="101377"/>
                        <a:pt x="0" y="84408"/>
                        <a:pt x="0" y="66714"/>
                      </a:cubicBezTo>
                      <a:lnTo>
                        <a:pt x="0" y="66714"/>
                      </a:lnTo>
                      <a:cubicBezTo>
                        <a:pt x="0" y="49021"/>
                        <a:pt x="7029" y="32052"/>
                        <a:pt x="19540" y="19540"/>
                      </a:cubicBezTo>
                      <a:cubicBezTo>
                        <a:pt x="32052" y="7029"/>
                        <a:pt x="49021" y="0"/>
                        <a:pt x="6671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path path="circle">
                    <a:fillToRect l="50000" t="50000" r="50000" b="50000"/>
                  </a:path>
                </a:gradFill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0" y="-57150"/>
                  <a:ext cx="955258" cy="190579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605"/>
                    </a:lnSpc>
                  </a:pPr>
                  <a:endParaRPr/>
                </a:p>
              </p:txBody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0" y="67784"/>
                <a:ext cx="4863874" cy="450511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2903"/>
                  </a:lnSpc>
                  <a:spcBef>
                    <a:spcPct val="0"/>
                  </a:spcBef>
                </a:pPr>
                <a:r>
                  <a:rPr lang="en-US" sz="2073" b="1" spc="-60">
                    <a:solidFill>
                      <a:srgbClr val="FFD745"/>
                    </a:solidFill>
                    <a:latin typeface="Open Sans 1 Bold"/>
                    <a:ea typeface="Open Sans 1 Bold"/>
                    <a:cs typeface="Open Sans 1 Bold"/>
                    <a:sym typeface="Open Sans 1 Bold"/>
                  </a:rPr>
                  <a:t>LINK UTAMA SIBANGKOM</a:t>
                </a: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3543B8A-00E7-F3E8-F05E-82EA384B2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3218" y="2098651"/>
              <a:ext cx="3934935" cy="6407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3763833" y="-87647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 rot="-1543104">
            <a:off x="10523298" y="-619127"/>
            <a:ext cx="15309894" cy="12018267"/>
          </a:xfrm>
          <a:custGeom>
            <a:avLst/>
            <a:gdLst/>
            <a:ahLst/>
            <a:cxnLst/>
            <a:rect l="l" t="t" r="r" b="b"/>
            <a:pathLst>
              <a:path w="15309894" h="12018267">
                <a:moveTo>
                  <a:pt x="0" y="0"/>
                </a:moveTo>
                <a:lnTo>
                  <a:pt x="15309894" y="0"/>
                </a:lnTo>
                <a:lnTo>
                  <a:pt x="15309894" y="12018266"/>
                </a:lnTo>
                <a:lnTo>
                  <a:pt x="0" y="12018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 rot="-10579942">
            <a:off x="-8391270" y="4064418"/>
            <a:ext cx="15309894" cy="12018267"/>
          </a:xfrm>
          <a:custGeom>
            <a:avLst/>
            <a:gdLst/>
            <a:ahLst/>
            <a:cxnLst/>
            <a:rect l="l" t="t" r="r" b="b"/>
            <a:pathLst>
              <a:path w="15309894" h="12018267">
                <a:moveTo>
                  <a:pt x="0" y="0"/>
                </a:moveTo>
                <a:lnTo>
                  <a:pt x="15309894" y="0"/>
                </a:lnTo>
                <a:lnTo>
                  <a:pt x="15309894" y="12018267"/>
                </a:lnTo>
                <a:lnTo>
                  <a:pt x="0" y="120182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rot="8402423">
            <a:off x="11050027" y="8822211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6" y="0"/>
                </a:lnTo>
                <a:lnTo>
                  <a:pt x="4131676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9" name="Group 9"/>
          <p:cNvGrpSpPr/>
          <p:nvPr/>
        </p:nvGrpSpPr>
        <p:grpSpPr>
          <a:xfrm>
            <a:off x="1408792" y="1951282"/>
            <a:ext cx="15470416" cy="5715433"/>
            <a:chOff x="0" y="0"/>
            <a:chExt cx="4074513" cy="15052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74513" cy="1505299"/>
            </a:xfrm>
            <a:custGeom>
              <a:avLst/>
              <a:gdLst/>
              <a:ahLst/>
              <a:cxnLst/>
              <a:rect l="l" t="t" r="r" b="b"/>
              <a:pathLst>
                <a:path w="4074513" h="1505299">
                  <a:moveTo>
                    <a:pt x="3995095" y="0"/>
                  </a:moveTo>
                  <a:lnTo>
                    <a:pt x="79418" y="0"/>
                  </a:lnTo>
                  <a:cubicBezTo>
                    <a:pt x="79418" y="43699"/>
                    <a:pt x="44079" y="79418"/>
                    <a:pt x="0" y="79418"/>
                  </a:cubicBezTo>
                  <a:lnTo>
                    <a:pt x="0" y="1425881"/>
                  </a:lnTo>
                  <a:cubicBezTo>
                    <a:pt x="43699" y="1425881"/>
                    <a:pt x="79418" y="1461220"/>
                    <a:pt x="79418" y="1505299"/>
                  </a:cubicBezTo>
                  <a:lnTo>
                    <a:pt x="3995095" y="1505299"/>
                  </a:lnTo>
                  <a:cubicBezTo>
                    <a:pt x="3995095" y="1461600"/>
                    <a:pt x="4030434" y="1425881"/>
                    <a:pt x="4074513" y="1425881"/>
                  </a:cubicBezTo>
                  <a:lnTo>
                    <a:pt x="4074513" y="79418"/>
                  </a:lnTo>
                  <a:cubicBezTo>
                    <a:pt x="4030813" y="79418"/>
                    <a:pt x="3995095" y="44079"/>
                    <a:pt x="39950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E87E8">
                    <a:alpha val="100000"/>
                  </a:srgbClr>
                </a:gs>
                <a:gs pos="100000">
                  <a:srgbClr val="1356AF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100" y="0"/>
              <a:ext cx="3998313" cy="1467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1839389" y="833113"/>
            <a:ext cx="6975480" cy="10459951"/>
          </a:xfrm>
          <a:custGeom>
            <a:avLst/>
            <a:gdLst/>
            <a:ahLst/>
            <a:cxnLst/>
            <a:rect l="l" t="t" r="r" b="b"/>
            <a:pathLst>
              <a:path w="6975480" h="10459951">
                <a:moveTo>
                  <a:pt x="0" y="0"/>
                </a:moveTo>
                <a:lnTo>
                  <a:pt x="6975480" y="0"/>
                </a:lnTo>
                <a:lnTo>
                  <a:pt x="6975480" y="10459950"/>
                </a:lnTo>
                <a:lnTo>
                  <a:pt x="0" y="10459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TextBox 13"/>
          <p:cNvSpPr txBox="1"/>
          <p:nvPr/>
        </p:nvSpPr>
        <p:spPr>
          <a:xfrm>
            <a:off x="3285900" y="2459020"/>
            <a:ext cx="12563699" cy="1128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25"/>
              </a:lnSpc>
            </a:pPr>
            <a:r>
              <a:rPr lang="en-US" sz="6589" spc="2069" dirty="0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TATA CARA LOGIN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902907" y="3712346"/>
            <a:ext cx="4956039" cy="11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8"/>
              </a:lnSpc>
            </a:pPr>
            <a:r>
              <a:rPr lang="en-US" sz="3256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ADA 2 CARA :</a:t>
            </a:r>
          </a:p>
          <a:p>
            <a:pPr algn="ctr">
              <a:lnSpc>
                <a:spcPts val="4558"/>
              </a:lnSpc>
              <a:spcBef>
                <a:spcPct val="0"/>
              </a:spcBef>
            </a:pPr>
            <a:endParaRPr lang="en-US" sz="3256" b="1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399439" y="4640724"/>
            <a:ext cx="10295575" cy="1422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632" lvl="1" indent="-442816" algn="l">
              <a:lnSpc>
                <a:spcPts val="5742"/>
              </a:lnSpc>
              <a:buAutoNum type="arabicPeriod"/>
            </a:pPr>
            <a:r>
              <a:rPr lang="en-US" sz="410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Log in Menggunakan Akun SIASN BKN </a:t>
            </a:r>
          </a:p>
          <a:p>
            <a:pPr marL="885632" lvl="1" indent="-442816" algn="l">
              <a:lnSpc>
                <a:spcPts val="5742"/>
              </a:lnSpc>
              <a:spcBef>
                <a:spcPct val="0"/>
              </a:spcBef>
              <a:buAutoNum type="arabicPeriod"/>
            </a:pPr>
            <a:r>
              <a:rPr lang="en-US" sz="4102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Log in Menggunakan Password NIK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-968199">
            <a:off x="-4085133" y="522511"/>
            <a:ext cx="15309894" cy="12018267"/>
          </a:xfrm>
          <a:custGeom>
            <a:avLst/>
            <a:gdLst/>
            <a:ahLst/>
            <a:cxnLst/>
            <a:rect l="l" t="t" r="r" b="b"/>
            <a:pathLst>
              <a:path w="15309894" h="12018267">
                <a:moveTo>
                  <a:pt x="0" y="0"/>
                </a:moveTo>
                <a:lnTo>
                  <a:pt x="15309894" y="0"/>
                </a:lnTo>
                <a:lnTo>
                  <a:pt x="15309894" y="12018266"/>
                </a:lnTo>
                <a:lnTo>
                  <a:pt x="0" y="12018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70131" y="1477324"/>
            <a:ext cx="11297959" cy="7917149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4881519" y="-110550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rot="8402423">
            <a:off x="16222162" y="8337694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6" y="0"/>
                </a:lnTo>
                <a:lnTo>
                  <a:pt x="4131676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10087772" y="2361671"/>
            <a:ext cx="7483830" cy="114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3"/>
              </a:lnSpc>
            </a:pPr>
            <a:r>
              <a:rPr lang="en-US" sz="3345" spc="27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3345" spc="277">
                <a:solidFill>
                  <a:srgbClr val="F8A62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LOG IN</a:t>
            </a:r>
            <a:r>
              <a:rPr lang="en-US" sz="3345" spc="277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MENGGUNAKAN AKUN </a:t>
            </a:r>
            <a:r>
              <a:rPr lang="en-US" sz="3345" spc="277">
                <a:solidFill>
                  <a:srgbClr val="F8A62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SIASN BKN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17292" y="4313372"/>
            <a:ext cx="7586284" cy="1603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0763" lvl="1" indent="-330381" algn="l">
              <a:lnSpc>
                <a:spcPts val="4284"/>
              </a:lnSpc>
              <a:spcBef>
                <a:spcPct val="0"/>
              </a:spcBef>
              <a:buAutoNum type="arabicPeriod"/>
            </a:pPr>
            <a:r>
              <a:rPr lang="en-US" sz="3060" b="1" spc="-88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1 Bold"/>
                <a:ea typeface="Open Sans 1 Bold"/>
                <a:cs typeface="Open Sans 1 Bold"/>
                <a:sym typeface="Open Sans 1 Bold"/>
              </a:rPr>
              <a:t>Pilih </a:t>
            </a:r>
            <a:r>
              <a:rPr lang="en-US" sz="3060" b="1" spc="-88">
                <a:solidFill>
                  <a:srgbClr val="F8A62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”Log In with CONNECTIDN”</a:t>
            </a:r>
            <a:r>
              <a:rPr lang="en-US" sz="3060" b="1" spc="-88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  <a:p>
            <a:pPr marL="660763" lvl="1" indent="-330381" algn="l">
              <a:lnSpc>
                <a:spcPts val="4284"/>
              </a:lnSpc>
              <a:spcBef>
                <a:spcPct val="0"/>
              </a:spcBef>
              <a:buAutoNum type="arabicPeriod"/>
            </a:pPr>
            <a:r>
              <a:rPr lang="en-US" sz="3060" b="1" spc="-88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1 Bold"/>
                <a:ea typeface="Open Sans 1 Bold"/>
                <a:cs typeface="Open Sans 1 Bold"/>
                <a:sym typeface="Open Sans 1 Bold"/>
              </a:rPr>
              <a:t>Lalu Pilih </a:t>
            </a:r>
            <a:r>
              <a:rPr lang="en-US" sz="3060" b="1" spc="-88">
                <a:solidFill>
                  <a:srgbClr val="F8A62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BKN</a:t>
            </a:r>
          </a:p>
          <a:p>
            <a:pPr marL="660763" lvl="1" indent="-330381" algn="l">
              <a:lnSpc>
                <a:spcPts val="4284"/>
              </a:lnSpc>
              <a:spcBef>
                <a:spcPct val="0"/>
              </a:spcBef>
              <a:buAutoNum type="arabicPeriod"/>
            </a:pPr>
            <a:r>
              <a:rPr lang="en-US" sz="3060" b="1" spc="-88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1 Bold"/>
                <a:ea typeface="Open Sans 1 Bold"/>
                <a:cs typeface="Open Sans 1 Bold"/>
                <a:sym typeface="Open Sans 1 Bold"/>
              </a:rPr>
              <a:t>Silahkan Masukan </a:t>
            </a:r>
            <a:r>
              <a:rPr lang="en-US" sz="3060" b="1" spc="-88">
                <a:solidFill>
                  <a:srgbClr val="F8A62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Akun SIASN</a:t>
            </a:r>
            <a:r>
              <a:rPr lang="en-US" sz="3060" b="1" spc="-88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1 Bold"/>
                <a:ea typeface="Open Sans 1 Bold"/>
                <a:cs typeface="Open Sans 1 Bold"/>
                <a:sym typeface="Open Sans 1 Bold"/>
              </a:rPr>
              <a:t> Anda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-968199">
            <a:off x="4905857" y="1363565"/>
            <a:ext cx="15309894" cy="12018267"/>
          </a:xfrm>
          <a:custGeom>
            <a:avLst/>
            <a:gdLst/>
            <a:ahLst/>
            <a:cxnLst/>
            <a:rect l="l" t="t" r="r" b="b"/>
            <a:pathLst>
              <a:path w="15309894" h="12018267">
                <a:moveTo>
                  <a:pt x="0" y="0"/>
                </a:moveTo>
                <a:lnTo>
                  <a:pt x="15309894" y="0"/>
                </a:lnTo>
                <a:lnTo>
                  <a:pt x="15309894" y="12018267"/>
                </a:lnTo>
                <a:lnTo>
                  <a:pt x="0" y="120182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3763833" y="-87647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 rot="8402423">
            <a:off x="16222162" y="8337694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6" y="0"/>
                </a:lnTo>
                <a:lnTo>
                  <a:pt x="4131676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8" name="Group 8"/>
          <p:cNvGrpSpPr/>
          <p:nvPr/>
        </p:nvGrpSpPr>
        <p:grpSpPr>
          <a:xfrm>
            <a:off x="8420503" y="2489794"/>
            <a:ext cx="9517425" cy="1188799"/>
            <a:chOff x="0" y="0"/>
            <a:chExt cx="12689900" cy="15850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2689900" cy="1585066"/>
              <a:chOff x="0" y="0"/>
              <a:chExt cx="2506647" cy="31309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506647" cy="313099"/>
              </a:xfrm>
              <a:custGeom>
                <a:avLst/>
                <a:gdLst/>
                <a:ahLst/>
                <a:cxnLst/>
                <a:rect l="l" t="t" r="r" b="b"/>
                <a:pathLst>
                  <a:path w="2506647" h="313099">
                    <a:moveTo>
                      <a:pt x="41486" y="0"/>
                    </a:moveTo>
                    <a:lnTo>
                      <a:pt x="2465161" y="0"/>
                    </a:lnTo>
                    <a:cubicBezTo>
                      <a:pt x="2476164" y="0"/>
                      <a:pt x="2486716" y="4371"/>
                      <a:pt x="2494496" y="12151"/>
                    </a:cubicBezTo>
                    <a:cubicBezTo>
                      <a:pt x="2502276" y="19931"/>
                      <a:pt x="2506647" y="30483"/>
                      <a:pt x="2506647" y="41486"/>
                    </a:cubicBezTo>
                    <a:lnTo>
                      <a:pt x="2506647" y="271614"/>
                    </a:lnTo>
                    <a:cubicBezTo>
                      <a:pt x="2506647" y="294526"/>
                      <a:pt x="2488073" y="313099"/>
                      <a:pt x="2465161" y="313099"/>
                    </a:cubicBezTo>
                    <a:lnTo>
                      <a:pt x="41486" y="313099"/>
                    </a:lnTo>
                    <a:cubicBezTo>
                      <a:pt x="18574" y="313099"/>
                      <a:pt x="0" y="294526"/>
                      <a:pt x="0" y="271614"/>
                    </a:cubicBezTo>
                    <a:lnTo>
                      <a:pt x="0" y="41486"/>
                    </a:lnTo>
                    <a:cubicBezTo>
                      <a:pt x="0" y="18574"/>
                      <a:pt x="18574" y="0"/>
                      <a:pt x="41486" y="0"/>
                    </a:cubicBezTo>
                    <a:close/>
                  </a:path>
                </a:pathLst>
              </a:custGeom>
              <a:solidFill>
                <a:srgbClr val="1E62BD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2506647" cy="3511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533885" y="477972"/>
              <a:ext cx="12156016" cy="581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39"/>
                </a:lnSpc>
              </a:pPr>
              <a:r>
                <a:rPr lang="en-US" sz="2670" spc="221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LOG IN MENGGUNAKAN PASSWORD NIK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420503" y="4133877"/>
            <a:ext cx="9517425" cy="3183516"/>
            <a:chOff x="0" y="0"/>
            <a:chExt cx="12689900" cy="424468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2588921" cy="4244688"/>
              <a:chOff x="0" y="0"/>
              <a:chExt cx="2837815" cy="95684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837815" cy="956844"/>
              </a:xfrm>
              <a:custGeom>
                <a:avLst/>
                <a:gdLst/>
                <a:ahLst/>
                <a:cxnLst/>
                <a:rect l="l" t="t" r="r" b="b"/>
                <a:pathLst>
                  <a:path w="2837815" h="956844">
                    <a:moveTo>
                      <a:pt x="36644" y="0"/>
                    </a:moveTo>
                    <a:lnTo>
                      <a:pt x="2801170" y="0"/>
                    </a:lnTo>
                    <a:cubicBezTo>
                      <a:pt x="2810889" y="0"/>
                      <a:pt x="2820210" y="3861"/>
                      <a:pt x="2827082" y="10733"/>
                    </a:cubicBezTo>
                    <a:cubicBezTo>
                      <a:pt x="2833954" y="17605"/>
                      <a:pt x="2837815" y="26926"/>
                      <a:pt x="2837815" y="36644"/>
                    </a:cubicBezTo>
                    <a:lnTo>
                      <a:pt x="2837815" y="920200"/>
                    </a:lnTo>
                    <a:cubicBezTo>
                      <a:pt x="2837815" y="929919"/>
                      <a:pt x="2833954" y="939239"/>
                      <a:pt x="2827082" y="946112"/>
                    </a:cubicBezTo>
                    <a:cubicBezTo>
                      <a:pt x="2820210" y="952984"/>
                      <a:pt x="2810889" y="956844"/>
                      <a:pt x="2801170" y="956844"/>
                    </a:cubicBezTo>
                    <a:lnTo>
                      <a:pt x="36644" y="956844"/>
                    </a:lnTo>
                    <a:cubicBezTo>
                      <a:pt x="26926" y="956844"/>
                      <a:pt x="17605" y="952984"/>
                      <a:pt x="10733" y="946112"/>
                    </a:cubicBezTo>
                    <a:cubicBezTo>
                      <a:pt x="3861" y="939239"/>
                      <a:pt x="0" y="929919"/>
                      <a:pt x="0" y="920200"/>
                    </a:cubicBezTo>
                    <a:lnTo>
                      <a:pt x="0" y="36644"/>
                    </a:lnTo>
                    <a:cubicBezTo>
                      <a:pt x="0" y="26926"/>
                      <a:pt x="3861" y="17605"/>
                      <a:pt x="10733" y="10733"/>
                    </a:cubicBezTo>
                    <a:cubicBezTo>
                      <a:pt x="17605" y="3861"/>
                      <a:pt x="26926" y="0"/>
                      <a:pt x="36644" y="0"/>
                    </a:cubicBezTo>
                    <a:close/>
                  </a:path>
                </a:pathLst>
              </a:custGeom>
              <a:solidFill>
                <a:srgbClr val="1E62BD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2837815" cy="9949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30999" y="432939"/>
              <a:ext cx="12458901" cy="33988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9280" lvl="1" indent="-314640" algn="l">
                <a:lnSpc>
                  <a:spcPts val="4080"/>
                </a:lnSpc>
                <a:spcBef>
                  <a:spcPct val="0"/>
                </a:spcBef>
                <a:buAutoNum type="arabicPeriod"/>
              </a:pPr>
              <a:r>
                <a:rPr lang="en-US" sz="2914" b="1" spc="-84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Masukkan</a:t>
              </a:r>
              <a:r>
                <a:rPr lang="en-US" sz="2914" b="1" spc="-84">
                  <a:solidFill>
                    <a:srgbClr val="FFD74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 username</a:t>
              </a:r>
              <a:r>
                <a:rPr lang="en-US" sz="2914" b="1" spc="-84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 dengan </a:t>
              </a:r>
              <a:r>
                <a:rPr lang="en-US" sz="2914" b="1" spc="-84">
                  <a:solidFill>
                    <a:srgbClr val="FFD74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18 digit Nomor Induk PPPK (NIPPPK)</a:t>
              </a:r>
            </a:p>
            <a:p>
              <a:pPr marL="629280" lvl="1" indent="-314640" algn="l">
                <a:lnSpc>
                  <a:spcPts val="4080"/>
                </a:lnSpc>
                <a:spcBef>
                  <a:spcPct val="0"/>
                </a:spcBef>
                <a:buAutoNum type="arabicPeriod"/>
              </a:pPr>
              <a:r>
                <a:rPr lang="en-US" sz="2914" b="1" spc="-84">
                  <a:solidFill>
                    <a:srgbClr val="FFD74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Password</a:t>
              </a:r>
              <a:r>
                <a:rPr lang="en-US" sz="2914" b="1" spc="-84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 dengan </a:t>
              </a:r>
              <a:r>
                <a:rPr lang="en-US" sz="2914" b="1" spc="-84">
                  <a:solidFill>
                    <a:srgbClr val="FFD74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Nomor Induk Kependudukan</a:t>
              </a:r>
              <a:r>
                <a:rPr lang="en-US" sz="2914" b="1" spc="-84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 Anda (tanpa spasi), kemudian klik tombol </a:t>
              </a:r>
              <a:r>
                <a:rPr lang="en-US" sz="2914" b="1" spc="-84">
                  <a:solidFill>
                    <a:srgbClr val="FFD745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“Masuk”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pic>
        <p:nvPicPr>
          <p:cNvPr id="26" name="Picture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449218" y="1736554"/>
            <a:ext cx="9038880" cy="63340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4351467" y="-152407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7547052">
            <a:off x="15982706" y="8557099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7" y="0"/>
                </a:lnTo>
                <a:lnTo>
                  <a:pt x="4131677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0" y="1511301"/>
            <a:ext cx="18288000" cy="94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30"/>
              </a:lnSpc>
            </a:pPr>
            <a:r>
              <a:rPr lang="en-US" sz="5521" spc="99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Mengakses Pembelajaran Orientasi PPPK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419004" y="2823481"/>
            <a:ext cx="16083071" cy="6920594"/>
            <a:chOff x="0" y="0"/>
            <a:chExt cx="21444094" cy="92274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299126" cy="7411648"/>
            </a:xfrm>
            <a:custGeom>
              <a:avLst/>
              <a:gdLst/>
              <a:ahLst/>
              <a:cxnLst/>
              <a:rect l="l" t="t" r="r" b="b"/>
              <a:pathLst>
                <a:path w="7299126" h="7411648">
                  <a:moveTo>
                    <a:pt x="0" y="0"/>
                  </a:moveTo>
                  <a:lnTo>
                    <a:pt x="7299126" y="0"/>
                  </a:lnTo>
                  <a:lnTo>
                    <a:pt x="7299126" y="7411648"/>
                  </a:lnTo>
                  <a:lnTo>
                    <a:pt x="0" y="7411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8397" r="-120776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Freeform 8"/>
            <p:cNvSpPr/>
            <p:nvPr/>
          </p:nvSpPr>
          <p:spPr>
            <a:xfrm>
              <a:off x="9918331" y="0"/>
              <a:ext cx="11525763" cy="7411648"/>
            </a:xfrm>
            <a:custGeom>
              <a:avLst/>
              <a:gdLst/>
              <a:ahLst/>
              <a:cxnLst/>
              <a:rect l="l" t="t" r="r" b="b"/>
              <a:pathLst>
                <a:path w="11525763" h="7411648">
                  <a:moveTo>
                    <a:pt x="0" y="0"/>
                  </a:moveTo>
                  <a:lnTo>
                    <a:pt x="11525763" y="0"/>
                  </a:lnTo>
                  <a:lnTo>
                    <a:pt x="11525763" y="7411648"/>
                  </a:lnTo>
                  <a:lnTo>
                    <a:pt x="0" y="7411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584" t="-595" r="-34894" b="-19027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9" name="Freeform 9"/>
            <p:cNvSpPr/>
            <p:nvPr/>
          </p:nvSpPr>
          <p:spPr>
            <a:xfrm rot="19470195">
              <a:off x="2455729" y="6724141"/>
              <a:ext cx="550407" cy="803513"/>
            </a:xfrm>
            <a:custGeom>
              <a:avLst/>
              <a:gdLst/>
              <a:ahLst/>
              <a:cxnLst/>
              <a:rect l="l" t="t" r="r" b="b"/>
              <a:pathLst>
                <a:path w="550407" h="803513">
                  <a:moveTo>
                    <a:pt x="0" y="0"/>
                  </a:moveTo>
                  <a:lnTo>
                    <a:pt x="550407" y="0"/>
                  </a:lnTo>
                  <a:lnTo>
                    <a:pt x="550407" y="803513"/>
                  </a:lnTo>
                  <a:lnTo>
                    <a:pt x="0" y="803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0" name="Freeform 10"/>
            <p:cNvSpPr/>
            <p:nvPr/>
          </p:nvSpPr>
          <p:spPr>
            <a:xfrm rot="-2129805">
              <a:off x="20407449" y="5674360"/>
              <a:ext cx="618646" cy="903133"/>
            </a:xfrm>
            <a:custGeom>
              <a:avLst/>
              <a:gdLst/>
              <a:ahLst/>
              <a:cxnLst/>
              <a:rect l="l" t="t" r="r" b="b"/>
              <a:pathLst>
                <a:path w="618646" h="903133">
                  <a:moveTo>
                    <a:pt x="0" y="0"/>
                  </a:moveTo>
                  <a:lnTo>
                    <a:pt x="618646" y="0"/>
                  </a:lnTo>
                  <a:lnTo>
                    <a:pt x="618646" y="903132"/>
                  </a:lnTo>
                  <a:lnTo>
                    <a:pt x="0" y="903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273753" y="5674360"/>
              <a:ext cx="618646" cy="903133"/>
            </a:xfrm>
            <a:custGeom>
              <a:avLst/>
              <a:gdLst/>
              <a:ahLst/>
              <a:cxnLst/>
              <a:rect l="l" t="t" r="r" b="b"/>
              <a:pathLst>
                <a:path w="618646" h="903133">
                  <a:moveTo>
                    <a:pt x="0" y="0"/>
                  </a:moveTo>
                  <a:lnTo>
                    <a:pt x="618646" y="0"/>
                  </a:lnTo>
                  <a:lnTo>
                    <a:pt x="618646" y="903132"/>
                  </a:lnTo>
                  <a:lnTo>
                    <a:pt x="0" y="903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7490299" y="3705824"/>
              <a:ext cx="2236858" cy="1275009"/>
            </a:xfrm>
            <a:custGeom>
              <a:avLst/>
              <a:gdLst/>
              <a:ahLst/>
              <a:cxnLst/>
              <a:rect l="l" t="t" r="r" b="b"/>
              <a:pathLst>
                <a:path w="2236858" h="1275009">
                  <a:moveTo>
                    <a:pt x="0" y="0"/>
                  </a:moveTo>
                  <a:lnTo>
                    <a:pt x="2236858" y="0"/>
                  </a:lnTo>
                  <a:lnTo>
                    <a:pt x="2236858" y="1275009"/>
                  </a:lnTo>
                  <a:lnTo>
                    <a:pt x="0" y="1275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7849798"/>
              <a:ext cx="7146043" cy="1377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11"/>
                </a:lnSpc>
              </a:pPr>
              <a:r>
                <a:rPr lang="en-US" sz="3008" b="1" spc="54">
                  <a:solidFill>
                    <a:srgbClr val="FFFFFF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Klik</a:t>
              </a:r>
              <a:r>
                <a:rPr lang="en-US" sz="3008" b="1" spc="54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 “Mulai Belajar” </a:t>
              </a:r>
              <a:r>
                <a:rPr lang="en-US" sz="3008" b="1" spc="54">
                  <a:solidFill>
                    <a:srgbClr val="FFFFFF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pada kartu Orientasi PPPK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228891" y="7849798"/>
              <a:ext cx="11215203" cy="1211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13"/>
                </a:lnSpc>
              </a:pPr>
              <a:r>
                <a:rPr lang="en-US" sz="2652" b="1" spc="47">
                  <a:solidFill>
                    <a:srgbClr val="FFFFFF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Pada pernyataan Orientasi </a:t>
              </a:r>
              <a:r>
                <a:rPr lang="en-US" sz="2652" b="1" spc="47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Centang checkbox</a:t>
              </a:r>
              <a:r>
                <a:rPr lang="en-US" sz="2652" b="1" spc="47">
                  <a:solidFill>
                    <a:srgbClr val="FFFFFF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 dan klik</a:t>
              </a:r>
              <a:r>
                <a:rPr lang="en-US" sz="2652" b="1" spc="47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 “Setuju &amp; Mulai Akses Materi”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8317" y="628578"/>
            <a:ext cx="10901450" cy="7639292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 rot="-1730621">
            <a:off x="13842060" y="-2392654"/>
            <a:ext cx="7112731" cy="7859371"/>
          </a:xfrm>
          <a:custGeom>
            <a:avLst/>
            <a:gdLst/>
            <a:ahLst/>
            <a:cxnLst/>
            <a:rect l="l" t="t" r="r" b="b"/>
            <a:pathLst>
              <a:path w="7112731" h="7859371">
                <a:moveTo>
                  <a:pt x="0" y="0"/>
                </a:moveTo>
                <a:lnTo>
                  <a:pt x="7112731" y="0"/>
                </a:lnTo>
                <a:lnTo>
                  <a:pt x="7112731" y="7859372"/>
                </a:lnTo>
                <a:lnTo>
                  <a:pt x="0" y="7859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0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388" y="1480367"/>
            <a:ext cx="10901450" cy="7639292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 rot="-2129805">
            <a:off x="2608569" y="2939122"/>
            <a:ext cx="494338" cy="721661"/>
          </a:xfrm>
          <a:custGeom>
            <a:avLst/>
            <a:gdLst/>
            <a:ahLst/>
            <a:cxnLst/>
            <a:rect l="l" t="t" r="r" b="b"/>
            <a:pathLst>
              <a:path w="494338" h="721661">
                <a:moveTo>
                  <a:pt x="0" y="0"/>
                </a:moveTo>
                <a:lnTo>
                  <a:pt x="494338" y="0"/>
                </a:lnTo>
                <a:lnTo>
                  <a:pt x="494338" y="721661"/>
                </a:lnTo>
                <a:lnTo>
                  <a:pt x="0" y="721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-2129805">
            <a:off x="17012131" y="4618129"/>
            <a:ext cx="494338" cy="721661"/>
          </a:xfrm>
          <a:custGeom>
            <a:avLst/>
            <a:gdLst/>
            <a:ahLst/>
            <a:cxnLst/>
            <a:rect l="l" t="t" r="r" b="b"/>
            <a:pathLst>
              <a:path w="494338" h="721661">
                <a:moveTo>
                  <a:pt x="0" y="0"/>
                </a:moveTo>
                <a:lnTo>
                  <a:pt x="494338" y="0"/>
                </a:lnTo>
                <a:lnTo>
                  <a:pt x="494338" y="721662"/>
                </a:lnTo>
                <a:lnTo>
                  <a:pt x="0" y="7216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rot="-680670">
            <a:off x="8180506" y="289383"/>
            <a:ext cx="2288347" cy="1212824"/>
          </a:xfrm>
          <a:custGeom>
            <a:avLst/>
            <a:gdLst/>
            <a:ahLst/>
            <a:cxnLst/>
            <a:rect l="l" t="t" r="r" b="b"/>
            <a:pathLst>
              <a:path w="2288347" h="1212824">
                <a:moveTo>
                  <a:pt x="0" y="0"/>
                </a:moveTo>
                <a:lnTo>
                  <a:pt x="2288347" y="0"/>
                </a:lnTo>
                <a:lnTo>
                  <a:pt x="2288347" y="1212824"/>
                </a:lnTo>
                <a:lnTo>
                  <a:pt x="0" y="1212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1" name="Group 11"/>
          <p:cNvGrpSpPr/>
          <p:nvPr/>
        </p:nvGrpSpPr>
        <p:grpSpPr>
          <a:xfrm>
            <a:off x="1028700" y="543657"/>
            <a:ext cx="7472481" cy="704274"/>
            <a:chOff x="0" y="0"/>
            <a:chExt cx="1968061" cy="1854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68061" cy="185488"/>
            </a:xfrm>
            <a:custGeom>
              <a:avLst/>
              <a:gdLst/>
              <a:ahLst/>
              <a:cxnLst/>
              <a:rect l="l" t="t" r="r" b="b"/>
              <a:pathLst>
                <a:path w="1968061" h="185488">
                  <a:moveTo>
                    <a:pt x="52839" y="0"/>
                  </a:moveTo>
                  <a:lnTo>
                    <a:pt x="1915222" y="0"/>
                  </a:lnTo>
                  <a:cubicBezTo>
                    <a:pt x="1944404" y="0"/>
                    <a:pt x="1968061" y="23657"/>
                    <a:pt x="1968061" y="52839"/>
                  </a:cubicBezTo>
                  <a:lnTo>
                    <a:pt x="1968061" y="132649"/>
                  </a:lnTo>
                  <a:cubicBezTo>
                    <a:pt x="1968061" y="161831"/>
                    <a:pt x="1944404" y="185488"/>
                    <a:pt x="1915222" y="185488"/>
                  </a:cubicBezTo>
                  <a:lnTo>
                    <a:pt x="52839" y="185488"/>
                  </a:lnTo>
                  <a:cubicBezTo>
                    <a:pt x="23657" y="185488"/>
                    <a:pt x="0" y="161831"/>
                    <a:pt x="0" y="132649"/>
                  </a:cubicBezTo>
                  <a:lnTo>
                    <a:pt x="0" y="52839"/>
                  </a:lnTo>
                  <a:cubicBezTo>
                    <a:pt x="0" y="23657"/>
                    <a:pt x="23657" y="0"/>
                    <a:pt x="52839" y="0"/>
                  </a:cubicBezTo>
                  <a:close/>
                </a:path>
              </a:pathLst>
            </a:custGeom>
            <a:solidFill>
              <a:srgbClr val="1E62B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68061" cy="223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8393" y="1455257"/>
            <a:ext cx="7983244" cy="704274"/>
            <a:chOff x="0" y="0"/>
            <a:chExt cx="2102583" cy="1854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02583" cy="185488"/>
            </a:xfrm>
            <a:custGeom>
              <a:avLst/>
              <a:gdLst/>
              <a:ahLst/>
              <a:cxnLst/>
              <a:rect l="l" t="t" r="r" b="b"/>
              <a:pathLst>
                <a:path w="2102583" h="185488">
                  <a:moveTo>
                    <a:pt x="49458" y="0"/>
                  </a:moveTo>
                  <a:lnTo>
                    <a:pt x="2053124" y="0"/>
                  </a:lnTo>
                  <a:cubicBezTo>
                    <a:pt x="2080439" y="0"/>
                    <a:pt x="2102583" y="22143"/>
                    <a:pt x="2102583" y="49458"/>
                  </a:cubicBezTo>
                  <a:lnTo>
                    <a:pt x="2102583" y="136030"/>
                  </a:lnTo>
                  <a:cubicBezTo>
                    <a:pt x="2102583" y="163345"/>
                    <a:pt x="2080439" y="185488"/>
                    <a:pt x="2053124" y="185488"/>
                  </a:cubicBezTo>
                  <a:lnTo>
                    <a:pt x="49458" y="185488"/>
                  </a:lnTo>
                  <a:cubicBezTo>
                    <a:pt x="22143" y="185488"/>
                    <a:pt x="0" y="163345"/>
                    <a:pt x="0" y="136030"/>
                  </a:cubicBezTo>
                  <a:lnTo>
                    <a:pt x="0" y="49458"/>
                  </a:lnTo>
                  <a:cubicBezTo>
                    <a:pt x="0" y="22143"/>
                    <a:pt x="22143" y="0"/>
                    <a:pt x="49458" y="0"/>
                  </a:cubicBezTo>
                  <a:close/>
                </a:path>
              </a:pathLst>
            </a:custGeom>
            <a:solidFill>
              <a:srgbClr val="1E62B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102583" cy="223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0" y="628938"/>
            <a:ext cx="9265222" cy="48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spc="5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Beranda Orientasi PPPK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95801" y="1562502"/>
            <a:ext cx="7802624" cy="442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2"/>
              </a:lnSpc>
            </a:pPr>
            <a:r>
              <a:rPr lang="en-US" sz="2615" spc="47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Agenda I : Tugas dan Fungsi ASN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0579" y="7723072"/>
            <a:ext cx="8813421" cy="488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Klik </a:t>
            </a:r>
            <a:r>
              <a:rPr lang="en-US" sz="2907" b="1" spc="52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“Agenda I : Tugas dan Fungsi ASN”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90403" y="8449330"/>
            <a:ext cx="8813421" cy="1002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Detail materi akan ditampilkan beserta jumlah materi, klik </a:t>
            </a:r>
            <a:r>
              <a:rPr lang="en-US" sz="2907" b="1" spc="52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“Belajar Sekarang”.</a:t>
            </a:r>
          </a:p>
        </p:txBody>
      </p:sp>
      <p:sp>
        <p:nvSpPr>
          <p:cNvPr id="21" name="Freeform 21"/>
          <p:cNvSpPr/>
          <p:nvPr/>
        </p:nvSpPr>
        <p:spPr>
          <a:xfrm rot="-1730621">
            <a:off x="5375599" y="8504132"/>
            <a:ext cx="5415950" cy="5984476"/>
          </a:xfrm>
          <a:custGeom>
            <a:avLst/>
            <a:gdLst/>
            <a:ahLst/>
            <a:cxnLst/>
            <a:rect l="l" t="t" r="r" b="b"/>
            <a:pathLst>
              <a:path w="5415950" h="5984476">
                <a:moveTo>
                  <a:pt x="0" y="0"/>
                </a:moveTo>
                <a:lnTo>
                  <a:pt x="5415951" y="0"/>
                </a:lnTo>
                <a:lnTo>
                  <a:pt x="5415951" y="5984476"/>
                </a:lnTo>
                <a:lnTo>
                  <a:pt x="0" y="59844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0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2" name="Group 2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-692130">
            <a:off x="-3710812" y="6332196"/>
            <a:ext cx="6125673" cy="6768700"/>
          </a:xfrm>
          <a:custGeom>
            <a:avLst/>
            <a:gdLst/>
            <a:ahLst/>
            <a:cxnLst/>
            <a:rect l="l" t="t" r="r" b="b"/>
            <a:pathLst>
              <a:path w="6125673" h="6768700">
                <a:moveTo>
                  <a:pt x="0" y="0"/>
                </a:moveTo>
                <a:lnTo>
                  <a:pt x="6125673" y="0"/>
                </a:lnTo>
                <a:lnTo>
                  <a:pt x="6125673" y="6768700"/>
                </a:lnTo>
                <a:lnTo>
                  <a:pt x="0" y="6768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1289891">
            <a:off x="16421186" y="6876327"/>
            <a:ext cx="5415950" cy="5984476"/>
          </a:xfrm>
          <a:custGeom>
            <a:avLst/>
            <a:gdLst/>
            <a:ahLst/>
            <a:cxnLst/>
            <a:rect l="l" t="t" r="r" b="b"/>
            <a:pathLst>
              <a:path w="5415950" h="5984476">
                <a:moveTo>
                  <a:pt x="0" y="0"/>
                </a:moveTo>
                <a:lnTo>
                  <a:pt x="5415951" y="0"/>
                </a:lnTo>
                <a:lnTo>
                  <a:pt x="5415951" y="5984476"/>
                </a:lnTo>
                <a:lnTo>
                  <a:pt x="0" y="59844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8687630" y="5489405"/>
            <a:ext cx="1169401" cy="666558"/>
          </a:xfrm>
          <a:custGeom>
            <a:avLst/>
            <a:gdLst/>
            <a:ahLst/>
            <a:cxnLst/>
            <a:rect l="l" t="t" r="r" b="b"/>
            <a:pathLst>
              <a:path w="1169401" h="666558">
                <a:moveTo>
                  <a:pt x="0" y="0"/>
                </a:moveTo>
                <a:lnTo>
                  <a:pt x="1169401" y="0"/>
                </a:lnTo>
                <a:lnTo>
                  <a:pt x="1169401" y="666558"/>
                </a:lnTo>
                <a:lnTo>
                  <a:pt x="0" y="666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6" name="Group 6"/>
          <p:cNvGrpSpPr/>
          <p:nvPr/>
        </p:nvGrpSpPr>
        <p:grpSpPr>
          <a:xfrm>
            <a:off x="171806" y="1070819"/>
            <a:ext cx="18288000" cy="1775776"/>
            <a:chOff x="0" y="0"/>
            <a:chExt cx="24384000" cy="2367701"/>
          </a:xfrm>
        </p:grpSpPr>
        <p:sp>
          <p:nvSpPr>
            <p:cNvPr id="7" name="Freeform 7"/>
            <p:cNvSpPr/>
            <p:nvPr/>
          </p:nvSpPr>
          <p:spPr>
            <a:xfrm rot="7529798">
              <a:off x="19209473" y="381417"/>
              <a:ext cx="1763591" cy="1604867"/>
            </a:xfrm>
            <a:custGeom>
              <a:avLst/>
              <a:gdLst/>
              <a:ahLst/>
              <a:cxnLst/>
              <a:rect l="l" t="t" r="r" b="b"/>
              <a:pathLst>
                <a:path w="1763591" h="1604867">
                  <a:moveTo>
                    <a:pt x="0" y="0"/>
                  </a:moveTo>
                  <a:lnTo>
                    <a:pt x="1763591" y="0"/>
                  </a:lnTo>
                  <a:lnTo>
                    <a:pt x="1763591" y="1604867"/>
                  </a:lnTo>
                  <a:lnTo>
                    <a:pt x="0" y="1604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31561"/>
              <a:ext cx="24384000" cy="1098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981"/>
                </a:lnSpc>
              </a:pPr>
              <a:r>
                <a:rPr lang="en-US" sz="4986" spc="89">
                  <a:solidFill>
                    <a:srgbClr val="FFD745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Pemutaran Video Pembelajaran</a:t>
              </a:r>
            </a:p>
          </p:txBody>
        </p:sp>
      </p:grpSp>
      <p:sp>
        <p:nvSpPr>
          <p:cNvPr id="9" name="Freeform 9"/>
          <p:cNvSpPr/>
          <p:nvPr/>
        </p:nvSpPr>
        <p:spPr>
          <a:xfrm rot="1289891">
            <a:off x="-1745608" y="-1963538"/>
            <a:ext cx="5415950" cy="5984476"/>
          </a:xfrm>
          <a:custGeom>
            <a:avLst/>
            <a:gdLst/>
            <a:ahLst/>
            <a:cxnLst/>
            <a:rect l="l" t="t" r="r" b="b"/>
            <a:pathLst>
              <a:path w="5415950" h="5984476">
                <a:moveTo>
                  <a:pt x="0" y="0"/>
                </a:moveTo>
                <a:lnTo>
                  <a:pt x="5415950" y="0"/>
                </a:lnTo>
                <a:lnTo>
                  <a:pt x="5415950" y="5984476"/>
                </a:lnTo>
                <a:lnTo>
                  <a:pt x="0" y="59844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9997658" y="3592470"/>
            <a:ext cx="7767263" cy="3564390"/>
          </a:xfrm>
          <a:custGeom>
            <a:avLst/>
            <a:gdLst/>
            <a:ahLst/>
            <a:cxnLst/>
            <a:rect l="l" t="t" r="r" b="b"/>
            <a:pathLst>
              <a:path w="7767263" h="3564390">
                <a:moveTo>
                  <a:pt x="0" y="0"/>
                </a:moveTo>
                <a:lnTo>
                  <a:pt x="7767263" y="0"/>
                </a:lnTo>
                <a:lnTo>
                  <a:pt x="7767263" y="3564390"/>
                </a:lnTo>
                <a:lnTo>
                  <a:pt x="0" y="35643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64" r="-5827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1697303" y="4299097"/>
            <a:ext cx="4235640" cy="2350354"/>
          </a:xfrm>
          <a:custGeom>
            <a:avLst/>
            <a:gdLst/>
            <a:ahLst/>
            <a:cxnLst/>
            <a:rect l="l" t="t" r="r" b="b"/>
            <a:pathLst>
              <a:path w="4235640" h="2350354">
                <a:moveTo>
                  <a:pt x="0" y="0"/>
                </a:moveTo>
                <a:lnTo>
                  <a:pt x="4235641" y="0"/>
                </a:lnTo>
                <a:lnTo>
                  <a:pt x="4235641" y="2350354"/>
                </a:lnTo>
                <a:lnTo>
                  <a:pt x="0" y="23503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87" t="-1803" r="-4369" b="-3091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 rot="-609497">
            <a:off x="13898246" y="5332505"/>
            <a:ext cx="494338" cy="721661"/>
          </a:xfrm>
          <a:custGeom>
            <a:avLst/>
            <a:gdLst/>
            <a:ahLst/>
            <a:cxnLst/>
            <a:rect l="l" t="t" r="r" b="b"/>
            <a:pathLst>
              <a:path w="494338" h="721661">
                <a:moveTo>
                  <a:pt x="0" y="0"/>
                </a:moveTo>
                <a:lnTo>
                  <a:pt x="494338" y="0"/>
                </a:lnTo>
                <a:lnTo>
                  <a:pt x="494338" y="721662"/>
                </a:lnTo>
                <a:lnTo>
                  <a:pt x="0" y="7216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294219" y="3592470"/>
            <a:ext cx="8138362" cy="3564390"/>
          </a:xfrm>
          <a:custGeom>
            <a:avLst/>
            <a:gdLst/>
            <a:ahLst/>
            <a:cxnLst/>
            <a:rect l="l" t="t" r="r" b="b"/>
            <a:pathLst>
              <a:path w="8138362" h="3564390">
                <a:moveTo>
                  <a:pt x="0" y="0"/>
                </a:moveTo>
                <a:lnTo>
                  <a:pt x="8138362" y="0"/>
                </a:lnTo>
                <a:lnTo>
                  <a:pt x="8138362" y="3564390"/>
                </a:lnTo>
                <a:lnTo>
                  <a:pt x="0" y="35643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25" r="-1936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2061124" y="4299097"/>
            <a:ext cx="4246404" cy="2350354"/>
          </a:xfrm>
          <a:custGeom>
            <a:avLst/>
            <a:gdLst/>
            <a:ahLst/>
            <a:cxnLst/>
            <a:rect l="l" t="t" r="r" b="b"/>
            <a:pathLst>
              <a:path w="4246404" h="2350354">
                <a:moveTo>
                  <a:pt x="0" y="0"/>
                </a:moveTo>
                <a:lnTo>
                  <a:pt x="4246404" y="0"/>
                </a:lnTo>
                <a:lnTo>
                  <a:pt x="4246404" y="2350354"/>
                </a:lnTo>
                <a:lnTo>
                  <a:pt x="0" y="23503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775" t="-4734" r="-2556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 rot="-609497">
            <a:off x="4024414" y="5332505"/>
            <a:ext cx="494338" cy="721661"/>
          </a:xfrm>
          <a:custGeom>
            <a:avLst/>
            <a:gdLst/>
            <a:ahLst/>
            <a:cxnLst/>
            <a:rect l="l" t="t" r="r" b="b"/>
            <a:pathLst>
              <a:path w="494338" h="721661">
                <a:moveTo>
                  <a:pt x="0" y="0"/>
                </a:moveTo>
                <a:lnTo>
                  <a:pt x="494338" y="0"/>
                </a:lnTo>
                <a:lnTo>
                  <a:pt x="494338" y="721662"/>
                </a:lnTo>
                <a:lnTo>
                  <a:pt x="0" y="7216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6" name="Group 16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71806" y="7748291"/>
            <a:ext cx="8813421" cy="1002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 tombol</a:t>
            </a:r>
            <a:r>
              <a:rPr lang="en-US" sz="2907" b="1" spc="5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“Play”</a:t>
            </a: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pada video, untuk memutar video pembelajaran.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74579" y="7748291"/>
            <a:ext cx="8813421" cy="1002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Putar video hingga bagian akhir, maka tombol </a:t>
            </a:r>
            <a:r>
              <a:rPr lang="en-US" sz="2907" b="1" spc="5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“Selesai”</a:t>
            </a: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akan muncul.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>
            <a:off x="9144000" y="4246206"/>
            <a:ext cx="7901542" cy="1515392"/>
            <a:chOff x="0" y="0"/>
            <a:chExt cx="1940151" cy="3720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40151" cy="372091"/>
            </a:xfrm>
            <a:custGeom>
              <a:avLst/>
              <a:gdLst/>
              <a:ahLst/>
              <a:cxnLst/>
              <a:rect l="l" t="t" r="r" b="b"/>
              <a:pathLst>
                <a:path w="1940151" h="372091">
                  <a:moveTo>
                    <a:pt x="0" y="0"/>
                  </a:moveTo>
                  <a:lnTo>
                    <a:pt x="1940151" y="0"/>
                  </a:lnTo>
                  <a:lnTo>
                    <a:pt x="1940151" y="372091"/>
                  </a:lnTo>
                  <a:lnTo>
                    <a:pt x="0" y="372091"/>
                  </a:lnTo>
                  <a:close/>
                </a:path>
              </a:pathLst>
            </a:custGeom>
            <a:gradFill rotWithShape="1">
              <a:gsLst>
                <a:gs pos="0">
                  <a:srgbClr val="3E87E8">
                    <a:alpha val="100000"/>
                  </a:srgbClr>
                </a:gs>
                <a:gs pos="100000">
                  <a:srgbClr val="1356AF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940151" cy="410191"/>
            </a:xfrm>
            <a:prstGeom prst="rect">
              <a:avLst/>
            </a:prstGeom>
          </p:spPr>
          <p:txBody>
            <a:bodyPr lIns="54490" tIns="54490" rIns="54490" bIns="5449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53158" y="4412299"/>
            <a:ext cx="7792384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 spc="5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Bagian Ini Berfungsi untuk Menampilkan </a:t>
            </a:r>
            <a:r>
              <a:rPr lang="en-US" sz="2800" b="1" spc="50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Daftar Materi</a:t>
            </a:r>
            <a:r>
              <a:rPr lang="en-US" sz="2800" b="1" spc="5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Setelah Pembelajaran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19415" y="1028379"/>
            <a:ext cx="15764444" cy="9868016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5400000">
            <a:off x="1155928" y="3883404"/>
            <a:ext cx="588008" cy="858405"/>
          </a:xfrm>
          <a:custGeom>
            <a:avLst/>
            <a:gdLst/>
            <a:ahLst/>
            <a:cxnLst/>
            <a:rect l="l" t="t" r="r" b="b"/>
            <a:pathLst>
              <a:path w="588008" h="858405">
                <a:moveTo>
                  <a:pt x="0" y="0"/>
                </a:moveTo>
                <a:lnTo>
                  <a:pt x="588007" y="0"/>
                </a:lnTo>
                <a:lnTo>
                  <a:pt x="588007" y="858405"/>
                </a:lnTo>
                <a:lnTo>
                  <a:pt x="0" y="858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rot="5400000">
            <a:off x="1155928" y="4471411"/>
            <a:ext cx="588008" cy="858405"/>
          </a:xfrm>
          <a:custGeom>
            <a:avLst/>
            <a:gdLst/>
            <a:ahLst/>
            <a:cxnLst/>
            <a:rect l="l" t="t" r="r" b="b"/>
            <a:pathLst>
              <a:path w="588008" h="858405">
                <a:moveTo>
                  <a:pt x="0" y="0"/>
                </a:moveTo>
                <a:lnTo>
                  <a:pt x="588007" y="0"/>
                </a:lnTo>
                <a:lnTo>
                  <a:pt x="588007" y="858405"/>
                </a:lnTo>
                <a:lnTo>
                  <a:pt x="0" y="858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 rot="5400000">
            <a:off x="1155928" y="5059419"/>
            <a:ext cx="588008" cy="858405"/>
          </a:xfrm>
          <a:custGeom>
            <a:avLst/>
            <a:gdLst/>
            <a:ahLst/>
            <a:cxnLst/>
            <a:rect l="l" t="t" r="r" b="b"/>
            <a:pathLst>
              <a:path w="588008" h="858405">
                <a:moveTo>
                  <a:pt x="0" y="0"/>
                </a:moveTo>
                <a:lnTo>
                  <a:pt x="588007" y="0"/>
                </a:lnTo>
                <a:lnTo>
                  <a:pt x="588007" y="858405"/>
                </a:lnTo>
                <a:lnTo>
                  <a:pt x="0" y="858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5431322" y="7623660"/>
            <a:ext cx="2856678" cy="2856678"/>
          </a:xfrm>
          <a:custGeom>
            <a:avLst/>
            <a:gdLst/>
            <a:ahLst/>
            <a:cxnLst/>
            <a:rect l="l" t="t" r="r" b="b"/>
            <a:pathLst>
              <a:path w="2856678" h="2856678">
                <a:moveTo>
                  <a:pt x="0" y="0"/>
                </a:moveTo>
                <a:lnTo>
                  <a:pt x="2856678" y="0"/>
                </a:lnTo>
                <a:lnTo>
                  <a:pt x="2856678" y="2856678"/>
                </a:lnTo>
                <a:lnTo>
                  <a:pt x="0" y="28566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6475683" y="3451622"/>
            <a:ext cx="1365681" cy="1201799"/>
          </a:xfrm>
          <a:custGeom>
            <a:avLst/>
            <a:gdLst/>
            <a:ahLst/>
            <a:cxnLst/>
            <a:rect l="l" t="t" r="r" b="b"/>
            <a:pathLst>
              <a:path w="1365681" h="1201799">
                <a:moveTo>
                  <a:pt x="0" y="0"/>
                </a:moveTo>
                <a:lnTo>
                  <a:pt x="1365680" y="0"/>
                </a:lnTo>
                <a:lnTo>
                  <a:pt x="1365680" y="1201799"/>
                </a:lnTo>
                <a:lnTo>
                  <a:pt x="0" y="1201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0" y="1151610"/>
            <a:ext cx="18288000" cy="847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1"/>
              </a:lnSpc>
            </a:pPr>
            <a:r>
              <a:rPr lang="en-US" sz="4986" spc="89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League Spartan"/>
                <a:ea typeface="League Spartan"/>
                <a:cs typeface="League Spartan"/>
                <a:sym typeface="League Spartan"/>
              </a:rPr>
              <a:t>Tampilan materi yang telah dipelajari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717140" y="511807"/>
            <a:ext cx="9125616" cy="4224278"/>
          </a:xfrm>
          <a:custGeom>
            <a:avLst/>
            <a:gdLst/>
            <a:ahLst/>
            <a:cxnLst/>
            <a:rect l="l" t="t" r="r" b="b"/>
            <a:pathLst>
              <a:path w="9125616" h="4224278">
                <a:moveTo>
                  <a:pt x="0" y="0"/>
                </a:moveTo>
                <a:lnTo>
                  <a:pt x="9125616" y="0"/>
                </a:lnTo>
                <a:lnTo>
                  <a:pt x="9125616" y="4224277"/>
                </a:lnTo>
                <a:lnTo>
                  <a:pt x="0" y="42242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8833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>
            <a:off x="10298217" y="1287634"/>
            <a:ext cx="7618358" cy="858883"/>
            <a:chOff x="0" y="0"/>
            <a:chExt cx="10157811" cy="1145177"/>
          </a:xfrm>
        </p:grpSpPr>
        <p:grpSp>
          <p:nvGrpSpPr>
            <p:cNvPr id="5" name="Group 5"/>
            <p:cNvGrpSpPr/>
            <p:nvPr/>
          </p:nvGrpSpPr>
          <p:grpSpPr>
            <a:xfrm>
              <a:off x="131967" y="0"/>
              <a:ext cx="10025844" cy="1145177"/>
              <a:chOff x="0" y="0"/>
              <a:chExt cx="1980414" cy="22620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217537"/>
              <a:ext cx="10157811" cy="656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5"/>
                </a:lnSpc>
              </a:pPr>
              <a:r>
                <a:rPr lang="en-US" sz="2982" spc="53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Tampilan Mengakses Rangkuman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32480" y="359154"/>
            <a:ext cx="9471987" cy="4589136"/>
            <a:chOff x="0" y="0"/>
            <a:chExt cx="912908" cy="4423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2908" cy="442300"/>
            </a:xfrm>
            <a:custGeom>
              <a:avLst/>
              <a:gdLst/>
              <a:ahLst/>
              <a:cxnLst/>
              <a:rect l="l" t="t" r="r" b="b"/>
              <a:pathLst>
                <a:path w="912908" h="442300">
                  <a:moveTo>
                    <a:pt x="0" y="0"/>
                  </a:moveTo>
                  <a:lnTo>
                    <a:pt x="912908" y="0"/>
                  </a:lnTo>
                  <a:lnTo>
                    <a:pt x="912908" y="442300"/>
                  </a:lnTo>
                  <a:lnTo>
                    <a:pt x="0" y="442300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12908" cy="48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1915396">
            <a:off x="1984228" y="1717314"/>
            <a:ext cx="588008" cy="858405"/>
          </a:xfrm>
          <a:custGeom>
            <a:avLst/>
            <a:gdLst/>
            <a:ahLst/>
            <a:cxnLst/>
            <a:rect l="l" t="t" r="r" b="b"/>
            <a:pathLst>
              <a:path w="588008" h="858405">
                <a:moveTo>
                  <a:pt x="0" y="0"/>
                </a:moveTo>
                <a:lnTo>
                  <a:pt x="588008" y="0"/>
                </a:lnTo>
                <a:lnTo>
                  <a:pt x="588008" y="858405"/>
                </a:lnTo>
                <a:lnTo>
                  <a:pt x="0" y="858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3" name="Group 13"/>
          <p:cNvGrpSpPr/>
          <p:nvPr/>
        </p:nvGrpSpPr>
        <p:grpSpPr>
          <a:xfrm>
            <a:off x="717140" y="5574804"/>
            <a:ext cx="7618358" cy="858883"/>
            <a:chOff x="0" y="0"/>
            <a:chExt cx="10157811" cy="1145177"/>
          </a:xfrm>
        </p:grpSpPr>
        <p:grpSp>
          <p:nvGrpSpPr>
            <p:cNvPr id="14" name="Group 14"/>
            <p:cNvGrpSpPr/>
            <p:nvPr/>
          </p:nvGrpSpPr>
          <p:grpSpPr>
            <a:xfrm>
              <a:off x="131967" y="0"/>
              <a:ext cx="10025844" cy="1145177"/>
              <a:chOff x="0" y="0"/>
              <a:chExt cx="1980414" cy="22620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0" y="217537"/>
              <a:ext cx="10157811" cy="656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5"/>
                </a:lnSpc>
              </a:pPr>
              <a:r>
                <a:rPr lang="en-US" sz="2982" spc="53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Mengisi Form Rangkuman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8692683" y="5329295"/>
            <a:ext cx="9266836" cy="3929005"/>
          </a:xfrm>
          <a:custGeom>
            <a:avLst/>
            <a:gdLst/>
            <a:ahLst/>
            <a:cxnLst/>
            <a:rect l="l" t="t" r="r" b="b"/>
            <a:pathLst>
              <a:path w="9266836" h="3929005">
                <a:moveTo>
                  <a:pt x="0" y="0"/>
                </a:moveTo>
                <a:lnTo>
                  <a:pt x="9266835" y="0"/>
                </a:lnTo>
                <a:lnTo>
                  <a:pt x="9266835" y="3929005"/>
                </a:lnTo>
                <a:lnTo>
                  <a:pt x="0" y="39290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013" b="-5494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9" name="Group 19"/>
          <p:cNvGrpSpPr/>
          <p:nvPr/>
        </p:nvGrpSpPr>
        <p:grpSpPr>
          <a:xfrm>
            <a:off x="13279775" y="6433686"/>
            <a:ext cx="616129" cy="422048"/>
            <a:chOff x="0" y="0"/>
            <a:chExt cx="821505" cy="562731"/>
          </a:xfrm>
        </p:grpSpPr>
        <p:sp>
          <p:nvSpPr>
            <p:cNvPr id="20" name="Freeform 20"/>
            <p:cNvSpPr/>
            <p:nvPr/>
          </p:nvSpPr>
          <p:spPr>
            <a:xfrm rot="-5400000" flipH="1">
              <a:off x="129387" y="-129387"/>
              <a:ext cx="562731" cy="821505"/>
            </a:xfrm>
            <a:custGeom>
              <a:avLst/>
              <a:gdLst/>
              <a:ahLst/>
              <a:cxnLst/>
              <a:rect l="l" t="t" r="r" b="b"/>
              <a:pathLst>
                <a:path w="562731" h="821505">
                  <a:moveTo>
                    <a:pt x="562731" y="0"/>
                  </a:moveTo>
                  <a:lnTo>
                    <a:pt x="0" y="0"/>
                  </a:lnTo>
                  <a:lnTo>
                    <a:pt x="0" y="821505"/>
                  </a:lnTo>
                  <a:lnTo>
                    <a:pt x="562731" y="821505"/>
                  </a:lnTo>
                  <a:lnTo>
                    <a:pt x="56273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10753" y="74420"/>
              <a:ext cx="356459" cy="462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27"/>
                </a:lnSpc>
              </a:pPr>
              <a:r>
                <a:rPr lang="en-US" sz="2091" b="1" spc="37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895904" y="7521192"/>
            <a:ext cx="616129" cy="422048"/>
            <a:chOff x="0" y="0"/>
            <a:chExt cx="821505" cy="562731"/>
          </a:xfrm>
        </p:grpSpPr>
        <p:sp>
          <p:nvSpPr>
            <p:cNvPr id="23" name="Freeform 23"/>
            <p:cNvSpPr/>
            <p:nvPr/>
          </p:nvSpPr>
          <p:spPr>
            <a:xfrm rot="-5400000" flipH="1">
              <a:off x="129387" y="-129387"/>
              <a:ext cx="562731" cy="821505"/>
            </a:xfrm>
            <a:custGeom>
              <a:avLst/>
              <a:gdLst/>
              <a:ahLst/>
              <a:cxnLst/>
              <a:rect l="l" t="t" r="r" b="b"/>
              <a:pathLst>
                <a:path w="562731" h="821505">
                  <a:moveTo>
                    <a:pt x="562731" y="0"/>
                  </a:moveTo>
                  <a:lnTo>
                    <a:pt x="0" y="0"/>
                  </a:lnTo>
                  <a:lnTo>
                    <a:pt x="0" y="821505"/>
                  </a:lnTo>
                  <a:lnTo>
                    <a:pt x="562731" y="821505"/>
                  </a:lnTo>
                  <a:lnTo>
                    <a:pt x="56273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2536" y="132790"/>
              <a:ext cx="268598" cy="357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6"/>
                </a:lnSpc>
              </a:pPr>
              <a:r>
                <a:rPr lang="en-US" sz="1575" b="1" spc="28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074825" y="8880497"/>
            <a:ext cx="504292" cy="345440"/>
            <a:chOff x="0" y="0"/>
            <a:chExt cx="672390" cy="460587"/>
          </a:xfrm>
        </p:grpSpPr>
        <p:sp>
          <p:nvSpPr>
            <p:cNvPr id="26" name="Freeform 26"/>
            <p:cNvSpPr/>
            <p:nvPr/>
          </p:nvSpPr>
          <p:spPr>
            <a:xfrm rot="-5400000" flipH="1">
              <a:off x="105901" y="-105901"/>
              <a:ext cx="460587" cy="672390"/>
            </a:xfrm>
            <a:custGeom>
              <a:avLst/>
              <a:gdLst/>
              <a:ahLst/>
              <a:cxnLst/>
              <a:rect l="l" t="t" r="r" b="b"/>
              <a:pathLst>
                <a:path w="460587" h="672390">
                  <a:moveTo>
                    <a:pt x="460587" y="0"/>
                  </a:moveTo>
                  <a:lnTo>
                    <a:pt x="0" y="0"/>
                  </a:lnTo>
                  <a:lnTo>
                    <a:pt x="0" y="672389"/>
                  </a:lnTo>
                  <a:lnTo>
                    <a:pt x="460587" y="672389"/>
                  </a:lnTo>
                  <a:lnTo>
                    <a:pt x="460587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16092" y="130745"/>
              <a:ext cx="201725" cy="259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56"/>
                </a:lnSpc>
              </a:pPr>
              <a:r>
                <a:rPr lang="en-US" sz="1183" b="1" spc="21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3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509708" y="2557270"/>
            <a:ext cx="7195375" cy="1159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</a:pP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Untuk membuka rangkuman, Klik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“Rangkuman I”.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8631" y="6769475"/>
            <a:ext cx="7195375" cy="175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</a:pP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 bagian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“Materi”</a:t>
            </a: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dan masukkan isi rangkuman pada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Form</a:t>
            </a: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lalu klik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“Simpan”.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542110" y="5143500"/>
            <a:ext cx="9595317" cy="4313086"/>
            <a:chOff x="0" y="0"/>
            <a:chExt cx="924794" cy="4156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24794" cy="415694"/>
            </a:xfrm>
            <a:custGeom>
              <a:avLst/>
              <a:gdLst/>
              <a:ahLst/>
              <a:cxnLst/>
              <a:rect l="l" t="t" r="r" b="b"/>
              <a:pathLst>
                <a:path w="924794" h="415694">
                  <a:moveTo>
                    <a:pt x="0" y="0"/>
                  </a:moveTo>
                  <a:lnTo>
                    <a:pt x="924794" y="0"/>
                  </a:lnTo>
                  <a:lnTo>
                    <a:pt x="924794" y="415694"/>
                  </a:lnTo>
                  <a:lnTo>
                    <a:pt x="0" y="415694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924794" cy="453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7731354">
            <a:off x="-2607353" y="-2248289"/>
            <a:ext cx="6270171" cy="4114800"/>
          </a:xfrm>
          <a:custGeom>
            <a:avLst/>
            <a:gdLst/>
            <a:ahLst/>
            <a:cxnLst/>
            <a:rect l="l" t="t" r="r" b="b"/>
            <a:pathLst>
              <a:path w="6270171" h="4114800">
                <a:moveTo>
                  <a:pt x="0" y="0"/>
                </a:moveTo>
                <a:lnTo>
                  <a:pt x="6270171" y="0"/>
                </a:lnTo>
                <a:lnTo>
                  <a:pt x="6270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-3668134">
            <a:off x="14860346" y="2936053"/>
            <a:ext cx="4014421" cy="3582871"/>
          </a:xfrm>
          <a:custGeom>
            <a:avLst/>
            <a:gdLst/>
            <a:ahLst/>
            <a:cxnLst/>
            <a:rect l="l" t="t" r="r" b="b"/>
            <a:pathLst>
              <a:path w="4014421" h="3582871">
                <a:moveTo>
                  <a:pt x="0" y="0"/>
                </a:moveTo>
                <a:lnTo>
                  <a:pt x="4014421" y="0"/>
                </a:lnTo>
                <a:lnTo>
                  <a:pt x="4014421" y="3582871"/>
                </a:lnTo>
                <a:lnTo>
                  <a:pt x="0" y="3582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5" name="Group 5"/>
          <p:cNvGrpSpPr/>
          <p:nvPr/>
        </p:nvGrpSpPr>
        <p:grpSpPr>
          <a:xfrm>
            <a:off x="0" y="6951172"/>
            <a:ext cx="18288000" cy="3412713"/>
            <a:chOff x="0" y="0"/>
            <a:chExt cx="4816593" cy="24058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405891"/>
            </a:xfrm>
            <a:custGeom>
              <a:avLst/>
              <a:gdLst/>
              <a:ahLst/>
              <a:cxnLst/>
              <a:rect l="l" t="t" r="r" b="b"/>
              <a:pathLst>
                <a:path w="4816592" h="2405891">
                  <a:moveTo>
                    <a:pt x="63500" y="0"/>
                  </a:moveTo>
                  <a:lnTo>
                    <a:pt x="4753092" y="0"/>
                  </a:lnTo>
                  <a:cubicBezTo>
                    <a:pt x="4769934" y="0"/>
                    <a:pt x="4786085" y="6690"/>
                    <a:pt x="4797994" y="18599"/>
                  </a:cubicBezTo>
                  <a:cubicBezTo>
                    <a:pt x="4809902" y="30507"/>
                    <a:pt x="4816592" y="46659"/>
                    <a:pt x="4816592" y="63500"/>
                  </a:cubicBezTo>
                  <a:lnTo>
                    <a:pt x="4816592" y="2342391"/>
                  </a:lnTo>
                  <a:cubicBezTo>
                    <a:pt x="4816592" y="2377461"/>
                    <a:pt x="4788162" y="2405891"/>
                    <a:pt x="4753092" y="2405891"/>
                  </a:cubicBezTo>
                  <a:lnTo>
                    <a:pt x="63500" y="2405891"/>
                  </a:lnTo>
                  <a:cubicBezTo>
                    <a:pt x="46659" y="2405891"/>
                    <a:pt x="30507" y="2399201"/>
                    <a:pt x="18599" y="2387293"/>
                  </a:cubicBezTo>
                  <a:cubicBezTo>
                    <a:pt x="6690" y="2375384"/>
                    <a:pt x="0" y="2359233"/>
                    <a:pt x="0" y="2342391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100000"/>
                  </a:srgbClr>
                </a:gs>
                <a:gs pos="100000">
                  <a:srgbClr val="0C4DA4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4816593" cy="2358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3723971">
            <a:off x="-1855836" y="3845446"/>
            <a:ext cx="3819880" cy="2659769"/>
          </a:xfrm>
          <a:custGeom>
            <a:avLst/>
            <a:gdLst/>
            <a:ahLst/>
            <a:cxnLst/>
            <a:rect l="l" t="t" r="r" b="b"/>
            <a:pathLst>
              <a:path w="3819880" h="2659769">
                <a:moveTo>
                  <a:pt x="0" y="0"/>
                </a:moveTo>
                <a:lnTo>
                  <a:pt x="3819880" y="0"/>
                </a:lnTo>
                <a:lnTo>
                  <a:pt x="3819880" y="2659769"/>
                </a:lnTo>
                <a:lnTo>
                  <a:pt x="0" y="26597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37692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4658268" y="7403807"/>
            <a:ext cx="4418577" cy="4114800"/>
          </a:xfrm>
          <a:custGeom>
            <a:avLst/>
            <a:gdLst/>
            <a:ahLst/>
            <a:cxnLst/>
            <a:rect l="l" t="t" r="r" b="b"/>
            <a:pathLst>
              <a:path w="4418577" h="4114800">
                <a:moveTo>
                  <a:pt x="0" y="0"/>
                </a:moveTo>
                <a:lnTo>
                  <a:pt x="4418577" y="0"/>
                </a:lnTo>
                <a:lnTo>
                  <a:pt x="44185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55525" y="-529300"/>
            <a:ext cx="10599098" cy="74274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9600" y="3433177"/>
            <a:ext cx="10972800" cy="7689291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 rot="2126622">
            <a:off x="16378060" y="-655969"/>
            <a:ext cx="3819880" cy="2659769"/>
          </a:xfrm>
          <a:custGeom>
            <a:avLst/>
            <a:gdLst/>
            <a:ahLst/>
            <a:cxnLst/>
            <a:rect l="l" t="t" r="r" b="b"/>
            <a:pathLst>
              <a:path w="3819880" h="2659769">
                <a:moveTo>
                  <a:pt x="0" y="0"/>
                </a:moveTo>
                <a:lnTo>
                  <a:pt x="3819880" y="0"/>
                </a:lnTo>
                <a:lnTo>
                  <a:pt x="3819880" y="2659769"/>
                </a:lnTo>
                <a:lnTo>
                  <a:pt x="0" y="26597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37692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3" name="Group 13"/>
          <p:cNvGrpSpPr/>
          <p:nvPr/>
        </p:nvGrpSpPr>
        <p:grpSpPr>
          <a:xfrm>
            <a:off x="9906821" y="1246516"/>
            <a:ext cx="7618358" cy="858883"/>
            <a:chOff x="0" y="0"/>
            <a:chExt cx="10157811" cy="114517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0025844" cy="1145177"/>
              <a:chOff x="0" y="0"/>
              <a:chExt cx="1980414" cy="22620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0" y="267483"/>
              <a:ext cx="10157811" cy="562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85"/>
                </a:lnSpc>
              </a:pPr>
              <a:r>
                <a:rPr lang="en-US" sz="2560" spc="46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Tampilan daftar rangkuman tersimpan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08439" y="2233276"/>
            <a:ext cx="7015123" cy="1307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8"/>
              </a:lnSpc>
            </a:pPr>
            <a:r>
              <a:rPr lang="en-US" sz="2506" b="1" spc="45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Membuka/meninjau daftar rangkuman, sistem menampilkan materi dengan status</a:t>
            </a:r>
            <a:r>
              <a:rPr lang="en-US" sz="2506" b="1" spc="45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“Tersimpan”.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34845" y="6733868"/>
            <a:ext cx="7618358" cy="858883"/>
            <a:chOff x="0" y="0"/>
            <a:chExt cx="10157811" cy="1145177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0025844" cy="1145177"/>
              <a:chOff x="0" y="0"/>
              <a:chExt cx="1980414" cy="22620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267483"/>
              <a:ext cx="10157811" cy="562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85"/>
                </a:lnSpc>
              </a:pPr>
              <a:r>
                <a:rPr lang="en-US" sz="2560" spc="46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Konfirmasi Pengiriman Rangkuman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614874" y="7896540"/>
            <a:ext cx="6658300" cy="156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1"/>
              </a:lnSpc>
            </a:pPr>
            <a:r>
              <a:rPr lang="en-US" sz="2265" b="1" spc="4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Tinjau seluruh rangkuman dan persetujuan pengiriman, checkbox persetujuan pengiriman ditampilkan klik tombol </a:t>
            </a:r>
            <a:r>
              <a:rPr lang="en-US" sz="2265" b="1" spc="40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“Setuju”</a:t>
            </a:r>
            <a:r>
              <a:rPr lang="en-US" sz="2265" b="1" spc="4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dan </a:t>
            </a:r>
            <a:r>
              <a:rPr lang="en-US" sz="2265" b="1" spc="40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“Kirim” </a:t>
            </a:r>
            <a:r>
              <a:rPr lang="en-US" sz="2265" b="1" spc="4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tersedia.</a:t>
            </a:r>
          </a:p>
        </p:txBody>
      </p:sp>
      <p:sp>
        <p:nvSpPr>
          <p:cNvPr id="25" name="Freeform 25"/>
          <p:cNvSpPr/>
          <p:nvPr/>
        </p:nvSpPr>
        <p:spPr>
          <a:xfrm rot="-3669258">
            <a:off x="16491084" y="8941140"/>
            <a:ext cx="356521" cy="520469"/>
          </a:xfrm>
          <a:custGeom>
            <a:avLst/>
            <a:gdLst/>
            <a:ahLst/>
            <a:cxnLst/>
            <a:rect l="l" t="t" r="r" b="b"/>
            <a:pathLst>
              <a:path w="356521" h="520469">
                <a:moveTo>
                  <a:pt x="0" y="0"/>
                </a:moveTo>
                <a:lnTo>
                  <a:pt x="356522" y="0"/>
                </a:lnTo>
                <a:lnTo>
                  <a:pt x="356522" y="520469"/>
                </a:lnTo>
                <a:lnTo>
                  <a:pt x="0" y="520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6" name="Group 26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924309" y="8745661"/>
            <a:ext cx="3786744" cy="1968703"/>
          </a:xfrm>
          <a:custGeom>
            <a:avLst/>
            <a:gdLst/>
            <a:ahLst/>
            <a:cxnLst/>
            <a:rect l="l" t="t" r="r" b="b"/>
            <a:pathLst>
              <a:path w="3786744" h="1968703">
                <a:moveTo>
                  <a:pt x="0" y="0"/>
                </a:moveTo>
                <a:lnTo>
                  <a:pt x="3786744" y="0"/>
                </a:lnTo>
                <a:lnTo>
                  <a:pt x="3786744" y="1968703"/>
                </a:lnTo>
                <a:lnTo>
                  <a:pt x="0" y="1968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5844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0" y="-237922"/>
            <a:ext cx="18288000" cy="6032048"/>
            <a:chOff x="0" y="0"/>
            <a:chExt cx="4816593" cy="22363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236356"/>
            </a:xfrm>
            <a:custGeom>
              <a:avLst/>
              <a:gdLst/>
              <a:ahLst/>
              <a:cxnLst/>
              <a:rect l="l" t="t" r="r" b="b"/>
              <a:pathLst>
                <a:path w="4816592" h="2236356">
                  <a:moveTo>
                    <a:pt x="63500" y="0"/>
                  </a:moveTo>
                  <a:lnTo>
                    <a:pt x="4753092" y="0"/>
                  </a:lnTo>
                  <a:cubicBezTo>
                    <a:pt x="4769934" y="0"/>
                    <a:pt x="4786085" y="6690"/>
                    <a:pt x="4797994" y="18599"/>
                  </a:cubicBezTo>
                  <a:cubicBezTo>
                    <a:pt x="4809902" y="30507"/>
                    <a:pt x="4816592" y="46659"/>
                    <a:pt x="4816592" y="63500"/>
                  </a:cubicBezTo>
                  <a:lnTo>
                    <a:pt x="4816592" y="2172856"/>
                  </a:lnTo>
                  <a:cubicBezTo>
                    <a:pt x="4816592" y="2189697"/>
                    <a:pt x="4809902" y="2205849"/>
                    <a:pt x="4797994" y="2217757"/>
                  </a:cubicBezTo>
                  <a:cubicBezTo>
                    <a:pt x="4786085" y="2229666"/>
                    <a:pt x="4769934" y="2236356"/>
                    <a:pt x="4753092" y="2236356"/>
                  </a:cubicBezTo>
                  <a:lnTo>
                    <a:pt x="63500" y="2236356"/>
                  </a:lnTo>
                  <a:cubicBezTo>
                    <a:pt x="28430" y="2236356"/>
                    <a:pt x="0" y="2207926"/>
                    <a:pt x="0" y="2172856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100000"/>
                  </a:srgbClr>
                </a:gs>
                <a:gs pos="100000">
                  <a:srgbClr val="FDCA15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4816593" cy="2188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9"/>
                </a:lnSpc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7" y="-557965"/>
            <a:ext cx="10507031" cy="6577051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 rot="-3668134">
            <a:off x="16165127" y="5179643"/>
            <a:ext cx="4014421" cy="3582871"/>
          </a:xfrm>
          <a:custGeom>
            <a:avLst/>
            <a:gdLst/>
            <a:ahLst/>
            <a:cxnLst/>
            <a:rect l="l" t="t" r="r" b="b"/>
            <a:pathLst>
              <a:path w="4014421" h="3582871">
                <a:moveTo>
                  <a:pt x="0" y="0"/>
                </a:moveTo>
                <a:lnTo>
                  <a:pt x="4014421" y="0"/>
                </a:lnTo>
                <a:lnTo>
                  <a:pt x="4014421" y="3582871"/>
                </a:lnTo>
                <a:lnTo>
                  <a:pt x="0" y="3582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-1950042">
            <a:off x="4974314" y="2984647"/>
            <a:ext cx="458866" cy="669878"/>
          </a:xfrm>
          <a:custGeom>
            <a:avLst/>
            <a:gdLst/>
            <a:ahLst/>
            <a:cxnLst/>
            <a:rect l="l" t="t" r="r" b="b"/>
            <a:pathLst>
              <a:path w="458866" h="669878">
                <a:moveTo>
                  <a:pt x="0" y="0"/>
                </a:moveTo>
                <a:lnTo>
                  <a:pt x="458867" y="0"/>
                </a:lnTo>
                <a:lnTo>
                  <a:pt x="458867" y="669878"/>
                </a:lnTo>
                <a:lnTo>
                  <a:pt x="0" y="669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rot="7731354">
            <a:off x="-2607353" y="-2248289"/>
            <a:ext cx="6270171" cy="4114800"/>
          </a:xfrm>
          <a:custGeom>
            <a:avLst/>
            <a:gdLst/>
            <a:ahLst/>
            <a:cxnLst/>
            <a:rect l="l" t="t" r="r" b="b"/>
            <a:pathLst>
              <a:path w="6270171" h="4114800">
                <a:moveTo>
                  <a:pt x="0" y="0"/>
                </a:moveTo>
                <a:lnTo>
                  <a:pt x="6270171" y="0"/>
                </a:lnTo>
                <a:lnTo>
                  <a:pt x="6270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11" name="Group 11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7041956" y="3613111"/>
            <a:ext cx="9959893" cy="6032048"/>
          </a:xfrm>
          <a:custGeom>
            <a:avLst/>
            <a:gdLst/>
            <a:ahLst/>
            <a:cxnLst/>
            <a:rect l="l" t="t" r="r" b="b"/>
            <a:pathLst>
              <a:path w="9959893" h="6032048">
                <a:moveTo>
                  <a:pt x="0" y="0"/>
                </a:moveTo>
                <a:lnTo>
                  <a:pt x="9959893" y="0"/>
                </a:lnTo>
                <a:lnTo>
                  <a:pt x="9959893" y="6032048"/>
                </a:lnTo>
                <a:lnTo>
                  <a:pt x="0" y="60320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538300" y="6284001"/>
            <a:ext cx="9802559" cy="5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294" spc="59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preview dokumen Rangkuman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72050" y="7228626"/>
            <a:ext cx="8542966" cy="96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8"/>
              </a:lnSpc>
            </a:pPr>
            <a:r>
              <a:rPr lang="en-US" sz="2827" b="1" spc="5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Berikut tampilan preview dokumen rangkuman yang telah dikirim.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47448" y="1244410"/>
            <a:ext cx="9552723" cy="51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060" spc="55">
                <a:solidFill>
                  <a:srgbClr val="1E62B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Lihat Hasil Rangkuman yang telah dikirim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924260" y="2065683"/>
            <a:ext cx="8599100" cy="90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618" b="1" spc="47">
                <a:solidFill>
                  <a:srgbClr val="00192A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</a:t>
            </a:r>
            <a:r>
              <a:rPr lang="en-US" sz="2618" b="1" spc="47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 “Lihat rangkuman”</a:t>
            </a:r>
            <a:r>
              <a:rPr lang="en-US" sz="2618" b="1" spc="47">
                <a:solidFill>
                  <a:srgbClr val="00192A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sistem menampilkan preview dokumen rangkuman yang telah dikirim.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3763833" y="-87647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 rot="8402423">
            <a:off x="16222162" y="8337694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6" y="0"/>
                </a:lnTo>
                <a:lnTo>
                  <a:pt x="4131676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7" name="Group 7"/>
          <p:cNvGrpSpPr/>
          <p:nvPr/>
        </p:nvGrpSpPr>
        <p:grpSpPr>
          <a:xfrm>
            <a:off x="536370" y="560372"/>
            <a:ext cx="8735187" cy="4413468"/>
            <a:chOff x="0" y="0"/>
            <a:chExt cx="841895" cy="4253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1895" cy="425369"/>
            </a:xfrm>
            <a:custGeom>
              <a:avLst/>
              <a:gdLst/>
              <a:ahLst/>
              <a:cxnLst/>
              <a:rect l="l" t="t" r="r" b="b"/>
              <a:pathLst>
                <a:path w="841895" h="425369">
                  <a:moveTo>
                    <a:pt x="0" y="0"/>
                  </a:moveTo>
                  <a:lnTo>
                    <a:pt x="841895" y="0"/>
                  </a:lnTo>
                  <a:lnTo>
                    <a:pt x="841895" y="425369"/>
                  </a:lnTo>
                  <a:lnTo>
                    <a:pt x="0" y="425369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41895" cy="463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99428" y="711095"/>
            <a:ext cx="8415997" cy="4124839"/>
          </a:xfrm>
          <a:custGeom>
            <a:avLst/>
            <a:gdLst/>
            <a:ahLst/>
            <a:cxnLst/>
            <a:rect l="l" t="t" r="r" b="b"/>
            <a:pathLst>
              <a:path w="8415997" h="4124839">
                <a:moveTo>
                  <a:pt x="0" y="0"/>
                </a:moveTo>
                <a:lnTo>
                  <a:pt x="8415997" y="0"/>
                </a:lnTo>
                <a:lnTo>
                  <a:pt x="8415997" y="4124838"/>
                </a:lnTo>
                <a:lnTo>
                  <a:pt x="0" y="41248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2" r="-1772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TextBox 11"/>
          <p:cNvSpPr txBox="1"/>
          <p:nvPr/>
        </p:nvSpPr>
        <p:spPr>
          <a:xfrm>
            <a:off x="9679402" y="1384096"/>
            <a:ext cx="8001777" cy="61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5"/>
              </a:lnSpc>
            </a:pPr>
            <a:r>
              <a:rPr lang="en-US" sz="3589" spc="534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Akses Evaluasi Akademik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1540" y="5378354"/>
            <a:ext cx="7179457" cy="262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1"/>
              </a:lnSpc>
            </a:pPr>
            <a:r>
              <a:rPr lang="en-US" sz="4986" spc="74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Kerjakan Soal Evaluasi </a:t>
            </a:r>
          </a:p>
          <a:p>
            <a:pPr algn="ctr">
              <a:lnSpc>
                <a:spcPts val="6981"/>
              </a:lnSpc>
            </a:pPr>
            <a:endParaRPr lang="en-US" sz="4986" spc="742">
              <a:solidFill>
                <a:srgbClr val="FFD745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36993" y="2538186"/>
            <a:ext cx="7004197" cy="2031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</a:t>
            </a:r>
            <a:r>
              <a:rPr lang="en-US" sz="2907" b="1" spc="5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“Kerjakan Evaluasi Akademik”</a:t>
            </a: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sistem menampilkan konfirmasi bahwa aktivitas evaluasi akan direkam.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2520" y="7257597"/>
            <a:ext cx="7004197" cy="2031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0"/>
              </a:lnSpc>
            </a:pP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 menampilkan soal evaluasi, timer, pilihan jawaban, navigasi nomor soal, jawab soal lalu klik </a:t>
            </a:r>
            <a:r>
              <a:rPr lang="en-US" sz="2907" b="1" spc="5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Tombol Selanjutnya</a:t>
            </a:r>
          </a:p>
        </p:txBody>
      </p:sp>
      <p:sp>
        <p:nvSpPr>
          <p:cNvPr id="15" name="Freeform 15"/>
          <p:cNvSpPr/>
          <p:nvPr/>
        </p:nvSpPr>
        <p:spPr>
          <a:xfrm>
            <a:off x="8937121" y="5598069"/>
            <a:ext cx="8637379" cy="4138649"/>
          </a:xfrm>
          <a:custGeom>
            <a:avLst/>
            <a:gdLst/>
            <a:ahLst/>
            <a:cxnLst/>
            <a:rect l="l" t="t" r="r" b="b"/>
            <a:pathLst>
              <a:path w="8637379" h="4138649">
                <a:moveTo>
                  <a:pt x="0" y="0"/>
                </a:moveTo>
                <a:lnTo>
                  <a:pt x="8637379" y="0"/>
                </a:lnTo>
                <a:lnTo>
                  <a:pt x="8637379" y="4138649"/>
                </a:lnTo>
                <a:lnTo>
                  <a:pt x="0" y="41386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6" name="Group 16"/>
          <p:cNvGrpSpPr/>
          <p:nvPr/>
        </p:nvGrpSpPr>
        <p:grpSpPr>
          <a:xfrm>
            <a:off x="8824073" y="5473604"/>
            <a:ext cx="8857107" cy="4413468"/>
            <a:chOff x="0" y="0"/>
            <a:chExt cx="853646" cy="42536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53646" cy="425369"/>
            </a:xfrm>
            <a:custGeom>
              <a:avLst/>
              <a:gdLst/>
              <a:ahLst/>
              <a:cxnLst/>
              <a:rect l="l" t="t" r="r" b="b"/>
              <a:pathLst>
                <a:path w="853646" h="425369">
                  <a:moveTo>
                    <a:pt x="0" y="0"/>
                  </a:moveTo>
                  <a:lnTo>
                    <a:pt x="853646" y="0"/>
                  </a:lnTo>
                  <a:lnTo>
                    <a:pt x="853646" y="425369"/>
                  </a:lnTo>
                  <a:lnTo>
                    <a:pt x="0" y="425369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53646" cy="463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6326576" flipH="1">
            <a:off x="13696418" y="9240714"/>
            <a:ext cx="328009" cy="478845"/>
          </a:xfrm>
          <a:custGeom>
            <a:avLst/>
            <a:gdLst/>
            <a:ahLst/>
            <a:cxnLst/>
            <a:rect l="l" t="t" r="r" b="b"/>
            <a:pathLst>
              <a:path w="328009" h="478845">
                <a:moveTo>
                  <a:pt x="328009" y="0"/>
                </a:moveTo>
                <a:lnTo>
                  <a:pt x="0" y="0"/>
                </a:lnTo>
                <a:lnTo>
                  <a:pt x="0" y="478845"/>
                </a:lnTo>
                <a:lnTo>
                  <a:pt x="328009" y="478845"/>
                </a:lnTo>
                <a:lnTo>
                  <a:pt x="32800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 rot="-4525511" flipH="1">
            <a:off x="8113054" y="2466176"/>
            <a:ext cx="421053" cy="614676"/>
          </a:xfrm>
          <a:custGeom>
            <a:avLst/>
            <a:gdLst/>
            <a:ahLst/>
            <a:cxnLst/>
            <a:rect l="l" t="t" r="r" b="b"/>
            <a:pathLst>
              <a:path w="421053" h="614676">
                <a:moveTo>
                  <a:pt x="421054" y="0"/>
                </a:moveTo>
                <a:lnTo>
                  <a:pt x="0" y="0"/>
                </a:lnTo>
                <a:lnTo>
                  <a:pt x="0" y="614676"/>
                </a:lnTo>
                <a:lnTo>
                  <a:pt x="421054" y="614676"/>
                </a:lnTo>
                <a:lnTo>
                  <a:pt x="4210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1" name="Group 21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-217170" y="-190500"/>
            <a:ext cx="7856220" cy="10670838"/>
            <a:chOff x="0" y="0"/>
            <a:chExt cx="2069128" cy="27602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9128" cy="2760254"/>
            </a:xfrm>
            <a:custGeom>
              <a:avLst/>
              <a:gdLst/>
              <a:ahLst/>
              <a:cxnLst/>
              <a:rect l="l" t="t" r="r" b="b"/>
              <a:pathLst>
                <a:path w="2069128" h="2760254">
                  <a:moveTo>
                    <a:pt x="0" y="0"/>
                  </a:moveTo>
                  <a:lnTo>
                    <a:pt x="2069128" y="0"/>
                  </a:lnTo>
                  <a:lnTo>
                    <a:pt x="2069128" y="2760254"/>
                  </a:lnTo>
                  <a:lnTo>
                    <a:pt x="0" y="2760254"/>
                  </a:ln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100000"/>
                  </a:srgbClr>
                </a:gs>
                <a:gs pos="100000">
                  <a:srgbClr val="CFA21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69128" cy="2798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951167" y="-95267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8402423">
            <a:off x="16222162" y="8337694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6" y="0"/>
                </a:lnTo>
                <a:lnTo>
                  <a:pt x="4131676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77310" y="1323341"/>
            <a:ext cx="9797706" cy="6865833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10441814" y="1324413"/>
            <a:ext cx="5645319" cy="2060541"/>
          </a:xfrm>
          <a:custGeom>
            <a:avLst/>
            <a:gdLst/>
            <a:ahLst/>
            <a:cxnLst/>
            <a:rect l="l" t="t" r="r" b="b"/>
            <a:pathLst>
              <a:path w="5645319" h="2060541">
                <a:moveTo>
                  <a:pt x="0" y="0"/>
                </a:moveTo>
                <a:lnTo>
                  <a:pt x="5645319" y="0"/>
                </a:lnTo>
                <a:lnTo>
                  <a:pt x="5645319" y="2060542"/>
                </a:lnTo>
                <a:lnTo>
                  <a:pt x="0" y="2060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TextBox 12"/>
          <p:cNvSpPr txBox="1"/>
          <p:nvPr/>
        </p:nvSpPr>
        <p:spPr>
          <a:xfrm>
            <a:off x="9144000" y="1497762"/>
            <a:ext cx="8732131" cy="162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4"/>
              </a:lnSpc>
            </a:pPr>
            <a:r>
              <a:rPr lang="en-US" sz="4674" spc="201">
                <a:solidFill>
                  <a:srgbClr val="F2F2F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Mengakhiri dan Menyimpan Nilai Evaluasi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0" y="4061693"/>
            <a:ext cx="7576555" cy="2958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2298" lvl="1" indent="-301149" algn="l">
              <a:lnSpc>
                <a:spcPts val="3905"/>
              </a:lnSpc>
              <a:buFont typeface="Arial"/>
              <a:buChar char="•"/>
            </a:pPr>
            <a:r>
              <a:rPr lang="en-US" sz="2789" b="1" spc="66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Menyelesaikan soal kemudian memilih simpan nilai lalu tombol </a:t>
            </a:r>
            <a:r>
              <a:rPr lang="en-US" sz="2789" b="1" spc="66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“Simpan Nilai”.</a:t>
            </a:r>
          </a:p>
          <a:p>
            <a:pPr marL="602298" lvl="1" indent="-301149" algn="l">
              <a:lnSpc>
                <a:spcPts val="3905"/>
              </a:lnSpc>
              <a:buFont typeface="Arial"/>
              <a:buChar char="•"/>
            </a:pPr>
            <a:r>
              <a:rPr lang="en-US" sz="2789" b="1" spc="66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 menyimpan hasil evaluasi dan menampilkan data evaluasi pada daftar evaluasi. </a:t>
            </a:r>
          </a:p>
        </p:txBody>
      </p:sp>
      <p:sp>
        <p:nvSpPr>
          <p:cNvPr id="14" name="Freeform 14"/>
          <p:cNvSpPr/>
          <p:nvPr/>
        </p:nvSpPr>
        <p:spPr>
          <a:xfrm rot="-1950042">
            <a:off x="5291038" y="4981676"/>
            <a:ext cx="596543" cy="870865"/>
          </a:xfrm>
          <a:custGeom>
            <a:avLst/>
            <a:gdLst/>
            <a:ahLst/>
            <a:cxnLst/>
            <a:rect l="l" t="t" r="r" b="b"/>
            <a:pathLst>
              <a:path w="596543" h="870865">
                <a:moveTo>
                  <a:pt x="0" y="0"/>
                </a:moveTo>
                <a:lnTo>
                  <a:pt x="596543" y="0"/>
                </a:lnTo>
                <a:lnTo>
                  <a:pt x="596543" y="870865"/>
                </a:lnTo>
                <a:lnTo>
                  <a:pt x="0" y="8708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5" name="Group 15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-4510718">
            <a:off x="14089522" y="-2392983"/>
            <a:ext cx="7152780" cy="6115627"/>
          </a:xfrm>
          <a:custGeom>
            <a:avLst/>
            <a:gdLst/>
            <a:ahLst/>
            <a:cxnLst/>
            <a:rect l="l" t="t" r="r" b="b"/>
            <a:pathLst>
              <a:path w="7152780" h="6115627">
                <a:moveTo>
                  <a:pt x="0" y="0"/>
                </a:moveTo>
                <a:lnTo>
                  <a:pt x="7152780" y="0"/>
                </a:lnTo>
                <a:lnTo>
                  <a:pt x="7152780" y="6115627"/>
                </a:lnTo>
                <a:lnTo>
                  <a:pt x="0" y="6115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-3324725" y="-446372"/>
            <a:ext cx="9502540" cy="8124671"/>
          </a:xfrm>
          <a:custGeom>
            <a:avLst/>
            <a:gdLst/>
            <a:ahLst/>
            <a:cxnLst/>
            <a:rect l="l" t="t" r="r" b="b"/>
            <a:pathLst>
              <a:path w="9502540" h="8124671">
                <a:moveTo>
                  <a:pt x="0" y="0"/>
                </a:moveTo>
                <a:lnTo>
                  <a:pt x="9502540" y="0"/>
                </a:lnTo>
                <a:lnTo>
                  <a:pt x="9502540" y="8124672"/>
                </a:lnTo>
                <a:lnTo>
                  <a:pt x="0" y="8124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448160" y="664830"/>
            <a:ext cx="8695840" cy="4177864"/>
          </a:xfrm>
          <a:custGeom>
            <a:avLst/>
            <a:gdLst/>
            <a:ahLst/>
            <a:cxnLst/>
            <a:rect l="l" t="t" r="r" b="b"/>
            <a:pathLst>
              <a:path w="8695840" h="4177864">
                <a:moveTo>
                  <a:pt x="0" y="0"/>
                </a:moveTo>
                <a:lnTo>
                  <a:pt x="8695840" y="0"/>
                </a:lnTo>
                <a:lnTo>
                  <a:pt x="8695840" y="4177864"/>
                </a:lnTo>
                <a:lnTo>
                  <a:pt x="0" y="41778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6" name="Group 6"/>
          <p:cNvGrpSpPr/>
          <p:nvPr/>
        </p:nvGrpSpPr>
        <p:grpSpPr>
          <a:xfrm>
            <a:off x="9831163" y="664830"/>
            <a:ext cx="7927625" cy="4177864"/>
            <a:chOff x="0" y="0"/>
            <a:chExt cx="2087934" cy="11003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87934" cy="1100343"/>
            </a:xfrm>
            <a:custGeom>
              <a:avLst/>
              <a:gdLst/>
              <a:ahLst/>
              <a:cxnLst/>
              <a:rect l="l" t="t" r="r" b="b"/>
              <a:pathLst>
                <a:path w="2087934" h="1100343">
                  <a:moveTo>
                    <a:pt x="25391" y="0"/>
                  </a:moveTo>
                  <a:lnTo>
                    <a:pt x="2062543" y="0"/>
                  </a:lnTo>
                  <a:cubicBezTo>
                    <a:pt x="2069277" y="0"/>
                    <a:pt x="2075736" y="2675"/>
                    <a:pt x="2080497" y="7437"/>
                  </a:cubicBezTo>
                  <a:cubicBezTo>
                    <a:pt x="2085259" y="12199"/>
                    <a:pt x="2087934" y="18657"/>
                    <a:pt x="2087934" y="25391"/>
                  </a:cubicBezTo>
                  <a:lnTo>
                    <a:pt x="2087934" y="1074952"/>
                  </a:lnTo>
                  <a:cubicBezTo>
                    <a:pt x="2087934" y="1081686"/>
                    <a:pt x="2085259" y="1088144"/>
                    <a:pt x="2080497" y="1092906"/>
                  </a:cubicBezTo>
                  <a:cubicBezTo>
                    <a:pt x="2075736" y="1097668"/>
                    <a:pt x="2069277" y="1100343"/>
                    <a:pt x="2062543" y="1100343"/>
                  </a:cubicBezTo>
                  <a:lnTo>
                    <a:pt x="25391" y="1100343"/>
                  </a:lnTo>
                  <a:cubicBezTo>
                    <a:pt x="11368" y="1100343"/>
                    <a:pt x="0" y="1088975"/>
                    <a:pt x="0" y="1074952"/>
                  </a:cubicBezTo>
                  <a:lnTo>
                    <a:pt x="0" y="25391"/>
                  </a:lnTo>
                  <a:cubicBezTo>
                    <a:pt x="0" y="18657"/>
                    <a:pt x="2675" y="12199"/>
                    <a:pt x="7437" y="7437"/>
                  </a:cubicBezTo>
                  <a:cubicBezTo>
                    <a:pt x="12199" y="2675"/>
                    <a:pt x="18657" y="0"/>
                    <a:pt x="253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2000"/>
                  </a:srgbClr>
                </a:gs>
                <a:gs pos="100000">
                  <a:srgbClr val="FFFFFF">
                    <a:alpha val="31600"/>
                  </a:srgbClr>
                </a:gs>
              </a:gsLst>
              <a:lin ang="5400000"/>
            </a:gradFill>
            <a:ln w="9525" cap="rnd">
              <a:gradFill>
                <a:gsLst>
                  <a:gs pos="0">
                    <a:srgbClr val="FFFFFF">
                      <a:alpha val="80000"/>
                    </a:srgbClr>
                  </a:gs>
                  <a:gs pos="25000">
                    <a:srgbClr val="9B9A9A">
                      <a:alpha val="80000"/>
                    </a:srgbClr>
                  </a:gs>
                  <a:gs pos="50000">
                    <a:srgbClr val="FFFFFF">
                      <a:alpha val="80000"/>
                    </a:srgbClr>
                  </a:gs>
                  <a:gs pos="75000">
                    <a:srgbClr val="9C9B9B">
                      <a:alpha val="80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04775"/>
              <a:ext cx="2087934" cy="1205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831163" y="5281716"/>
            <a:ext cx="7927625" cy="4177864"/>
            <a:chOff x="0" y="0"/>
            <a:chExt cx="2087934" cy="11003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87934" cy="1100343"/>
            </a:xfrm>
            <a:custGeom>
              <a:avLst/>
              <a:gdLst/>
              <a:ahLst/>
              <a:cxnLst/>
              <a:rect l="l" t="t" r="r" b="b"/>
              <a:pathLst>
                <a:path w="2087934" h="1100343">
                  <a:moveTo>
                    <a:pt x="25391" y="0"/>
                  </a:moveTo>
                  <a:lnTo>
                    <a:pt x="2062543" y="0"/>
                  </a:lnTo>
                  <a:cubicBezTo>
                    <a:pt x="2069277" y="0"/>
                    <a:pt x="2075736" y="2675"/>
                    <a:pt x="2080497" y="7437"/>
                  </a:cubicBezTo>
                  <a:cubicBezTo>
                    <a:pt x="2085259" y="12199"/>
                    <a:pt x="2087934" y="18657"/>
                    <a:pt x="2087934" y="25391"/>
                  </a:cubicBezTo>
                  <a:lnTo>
                    <a:pt x="2087934" y="1074952"/>
                  </a:lnTo>
                  <a:cubicBezTo>
                    <a:pt x="2087934" y="1081686"/>
                    <a:pt x="2085259" y="1088144"/>
                    <a:pt x="2080497" y="1092906"/>
                  </a:cubicBezTo>
                  <a:cubicBezTo>
                    <a:pt x="2075736" y="1097668"/>
                    <a:pt x="2069277" y="1100343"/>
                    <a:pt x="2062543" y="1100343"/>
                  </a:cubicBezTo>
                  <a:lnTo>
                    <a:pt x="25391" y="1100343"/>
                  </a:lnTo>
                  <a:cubicBezTo>
                    <a:pt x="11368" y="1100343"/>
                    <a:pt x="0" y="1088975"/>
                    <a:pt x="0" y="1074952"/>
                  </a:cubicBezTo>
                  <a:lnTo>
                    <a:pt x="0" y="25391"/>
                  </a:lnTo>
                  <a:cubicBezTo>
                    <a:pt x="0" y="18657"/>
                    <a:pt x="2675" y="12199"/>
                    <a:pt x="7437" y="7437"/>
                  </a:cubicBezTo>
                  <a:cubicBezTo>
                    <a:pt x="12199" y="2675"/>
                    <a:pt x="18657" y="0"/>
                    <a:pt x="2539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2000"/>
                  </a:srgbClr>
                </a:gs>
                <a:gs pos="100000">
                  <a:srgbClr val="FFFFFF">
                    <a:alpha val="31600"/>
                  </a:srgbClr>
                </a:gs>
              </a:gsLst>
              <a:lin ang="5400000"/>
            </a:gradFill>
            <a:ln w="9525" cap="rnd">
              <a:gradFill>
                <a:gsLst>
                  <a:gs pos="0">
                    <a:srgbClr val="FFFFFF">
                      <a:alpha val="80000"/>
                    </a:srgbClr>
                  </a:gs>
                  <a:gs pos="25000">
                    <a:srgbClr val="9B9A9A">
                      <a:alpha val="80000"/>
                    </a:srgbClr>
                  </a:gs>
                  <a:gs pos="50000">
                    <a:srgbClr val="FFFFFF">
                      <a:alpha val="80000"/>
                    </a:srgbClr>
                  </a:gs>
                  <a:gs pos="75000">
                    <a:srgbClr val="9C9B9B">
                      <a:alpha val="80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04775"/>
              <a:ext cx="2087934" cy="1205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960147" y="1043474"/>
            <a:ext cx="7918461" cy="123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8"/>
              </a:lnSpc>
            </a:pPr>
            <a:r>
              <a:rPr lang="en-US" sz="3541" spc="15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Menyimpan Hasil Evaluasi Akademik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31163" y="5480827"/>
            <a:ext cx="7647980" cy="123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8"/>
              </a:lnSpc>
            </a:pPr>
            <a:r>
              <a:rPr lang="en-US" sz="3541" spc="15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Mengulang Evaluasi Akademik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9612" y="2584605"/>
            <a:ext cx="7119530" cy="1472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5"/>
              </a:lnSpc>
            </a:pPr>
            <a:r>
              <a:rPr lang="en-US" sz="2789" b="1" spc="66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 menyimpan hasil evaluasi dan menampilkan data evaluasi pada daftar evaluasi seperti di gambar.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66227" y="7143468"/>
            <a:ext cx="7306300" cy="1737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7"/>
              </a:lnSpc>
            </a:pPr>
            <a:r>
              <a:rPr lang="en-US" sz="2484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</a:t>
            </a:r>
            <a:r>
              <a:rPr lang="en-US" sz="2484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“Ulang Evaluasi Akademik”</a:t>
            </a:r>
            <a:r>
              <a:rPr lang="en-US" sz="2484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Sistem menampilkan konfirmasi waktu pengerjaan sebelum evaluasi dimulai kembali lalu klik </a:t>
            </a:r>
            <a:r>
              <a:rPr lang="en-US" sz="2484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“Lajutkan”. </a:t>
            </a:r>
          </a:p>
        </p:txBody>
      </p:sp>
      <p:sp>
        <p:nvSpPr>
          <p:cNvPr id="16" name="Freeform 16"/>
          <p:cNvSpPr/>
          <p:nvPr/>
        </p:nvSpPr>
        <p:spPr>
          <a:xfrm>
            <a:off x="448160" y="5291907"/>
            <a:ext cx="8695840" cy="4157483"/>
          </a:xfrm>
          <a:custGeom>
            <a:avLst/>
            <a:gdLst/>
            <a:ahLst/>
            <a:cxnLst/>
            <a:rect l="l" t="t" r="r" b="b"/>
            <a:pathLst>
              <a:path w="8695840" h="4157483">
                <a:moveTo>
                  <a:pt x="0" y="0"/>
                </a:moveTo>
                <a:lnTo>
                  <a:pt x="8695840" y="0"/>
                </a:lnTo>
                <a:lnTo>
                  <a:pt x="8695840" y="4157483"/>
                </a:lnTo>
                <a:lnTo>
                  <a:pt x="0" y="41574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 rot="-1950042">
            <a:off x="8013938" y="1744755"/>
            <a:ext cx="330031" cy="481798"/>
          </a:xfrm>
          <a:custGeom>
            <a:avLst/>
            <a:gdLst/>
            <a:ahLst/>
            <a:cxnLst/>
            <a:rect l="l" t="t" r="r" b="b"/>
            <a:pathLst>
              <a:path w="330031" h="481798">
                <a:moveTo>
                  <a:pt x="0" y="0"/>
                </a:moveTo>
                <a:lnTo>
                  <a:pt x="330031" y="0"/>
                </a:lnTo>
                <a:lnTo>
                  <a:pt x="330031" y="481798"/>
                </a:lnTo>
                <a:lnTo>
                  <a:pt x="0" y="481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 rot="-1950042">
            <a:off x="5596194" y="7955227"/>
            <a:ext cx="330031" cy="481798"/>
          </a:xfrm>
          <a:custGeom>
            <a:avLst/>
            <a:gdLst/>
            <a:ahLst/>
            <a:cxnLst/>
            <a:rect l="l" t="t" r="r" b="b"/>
            <a:pathLst>
              <a:path w="330031" h="481798">
                <a:moveTo>
                  <a:pt x="0" y="0"/>
                </a:moveTo>
                <a:lnTo>
                  <a:pt x="330031" y="0"/>
                </a:lnTo>
                <a:lnTo>
                  <a:pt x="330031" y="481798"/>
                </a:lnTo>
                <a:lnTo>
                  <a:pt x="0" y="481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9" name="Group 19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5" name="Group 5"/>
          <p:cNvGrpSpPr/>
          <p:nvPr/>
        </p:nvGrpSpPr>
        <p:grpSpPr>
          <a:xfrm>
            <a:off x="229393" y="518283"/>
            <a:ext cx="9224933" cy="4625217"/>
            <a:chOff x="0" y="0"/>
            <a:chExt cx="3331553" cy="16703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1552" cy="1670381"/>
            </a:xfrm>
            <a:custGeom>
              <a:avLst/>
              <a:gdLst/>
              <a:ahLst/>
              <a:cxnLst/>
              <a:rect l="l" t="t" r="r" b="b"/>
              <a:pathLst>
                <a:path w="3331552" h="1670381">
                  <a:moveTo>
                    <a:pt x="50354" y="0"/>
                  </a:moveTo>
                  <a:lnTo>
                    <a:pt x="3281198" y="0"/>
                  </a:lnTo>
                  <a:cubicBezTo>
                    <a:pt x="3294553" y="0"/>
                    <a:pt x="3307361" y="5305"/>
                    <a:pt x="3316804" y="14748"/>
                  </a:cubicBezTo>
                  <a:cubicBezTo>
                    <a:pt x="3326247" y="24192"/>
                    <a:pt x="3331552" y="37000"/>
                    <a:pt x="3331552" y="50354"/>
                  </a:cubicBezTo>
                  <a:lnTo>
                    <a:pt x="3331552" y="1620027"/>
                  </a:lnTo>
                  <a:cubicBezTo>
                    <a:pt x="3331552" y="1633382"/>
                    <a:pt x="3326247" y="1646189"/>
                    <a:pt x="3316804" y="1655633"/>
                  </a:cubicBezTo>
                  <a:cubicBezTo>
                    <a:pt x="3307361" y="1665076"/>
                    <a:pt x="3294553" y="1670381"/>
                    <a:pt x="3281198" y="1670381"/>
                  </a:cubicBezTo>
                  <a:lnTo>
                    <a:pt x="50354" y="1670381"/>
                  </a:lnTo>
                  <a:cubicBezTo>
                    <a:pt x="37000" y="1670381"/>
                    <a:pt x="24192" y="1665076"/>
                    <a:pt x="14748" y="1655633"/>
                  </a:cubicBezTo>
                  <a:cubicBezTo>
                    <a:pt x="5305" y="1646189"/>
                    <a:pt x="0" y="1633382"/>
                    <a:pt x="0" y="1620027"/>
                  </a:cubicBezTo>
                  <a:lnTo>
                    <a:pt x="0" y="50354"/>
                  </a:lnTo>
                  <a:cubicBezTo>
                    <a:pt x="0" y="37000"/>
                    <a:pt x="5305" y="24192"/>
                    <a:pt x="14748" y="14748"/>
                  </a:cubicBezTo>
                  <a:cubicBezTo>
                    <a:pt x="24192" y="5305"/>
                    <a:pt x="37000" y="0"/>
                    <a:pt x="5035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76000"/>
                  </a:srgbClr>
                </a:gs>
                <a:gs pos="100000">
                  <a:srgbClr val="0C4DA4">
                    <a:alpha val="76000"/>
                  </a:srgbClr>
                </a:gs>
              </a:gsLst>
              <a:path path="circle">
                <a:fillToRect l="50000" t="50000" r="50000" b="50000"/>
              </a:path>
            </a:gradFill>
            <a:ln w="9525" cap="rnd">
              <a:solidFill>
                <a:srgbClr val="1E62BD">
                  <a:alpha val="75686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3331553" cy="1775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72440" y="2568525"/>
            <a:ext cx="6969736" cy="1683161"/>
            <a:chOff x="0" y="0"/>
            <a:chExt cx="9292981" cy="2244214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9292981" cy="2244214"/>
              <a:chOff x="0" y="0"/>
              <a:chExt cx="2177736" cy="52591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177736" cy="525914"/>
              </a:xfrm>
              <a:custGeom>
                <a:avLst/>
                <a:gdLst/>
                <a:ahLst/>
                <a:cxnLst/>
                <a:rect l="l" t="t" r="r" b="b"/>
                <a:pathLst>
                  <a:path w="2177736" h="525914">
                    <a:moveTo>
                      <a:pt x="41197" y="0"/>
                    </a:moveTo>
                    <a:lnTo>
                      <a:pt x="2136538" y="0"/>
                    </a:lnTo>
                    <a:cubicBezTo>
                      <a:pt x="2159291" y="0"/>
                      <a:pt x="2177736" y="18445"/>
                      <a:pt x="2177736" y="41197"/>
                    </a:cubicBezTo>
                    <a:lnTo>
                      <a:pt x="2177736" y="484716"/>
                    </a:lnTo>
                    <a:cubicBezTo>
                      <a:pt x="2177736" y="507469"/>
                      <a:pt x="2159291" y="525914"/>
                      <a:pt x="2136538" y="525914"/>
                    </a:cubicBezTo>
                    <a:lnTo>
                      <a:pt x="41197" y="525914"/>
                    </a:lnTo>
                    <a:cubicBezTo>
                      <a:pt x="18445" y="525914"/>
                      <a:pt x="0" y="507469"/>
                      <a:pt x="0" y="484716"/>
                    </a:cubicBezTo>
                    <a:lnTo>
                      <a:pt x="0" y="41197"/>
                    </a:lnTo>
                    <a:cubicBezTo>
                      <a:pt x="0" y="18445"/>
                      <a:pt x="18445" y="0"/>
                      <a:pt x="4119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80000"/>
                    </a:srgbClr>
                  </a:gs>
                  <a:gs pos="100000">
                    <a:srgbClr val="FFCB2F">
                      <a:alpha val="80000"/>
                    </a:srgbClr>
                  </a:gs>
                </a:gsLst>
                <a:lin ang="2700000"/>
              </a:gradFill>
              <a:ln w="47625" cap="rnd">
                <a:gradFill>
                  <a:gsLst>
                    <a:gs pos="0">
                      <a:srgbClr val="000000">
                        <a:alpha val="3200"/>
                      </a:srgbClr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2700000"/>
                </a:gradFill>
                <a:prstDash val="solid"/>
                <a:round/>
              </a:ln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04775"/>
                <a:ext cx="2177736" cy="6306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528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6663"/>
              <a:ext cx="9292981" cy="1202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7"/>
                </a:lnSpc>
              </a:pPr>
              <a:r>
                <a:rPr lang="en-US" sz="2605" b="1" spc="62">
                  <a:solidFill>
                    <a:srgbClr val="242424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Sistem menampilkan nilai dan waktu pengerjaan pada daftar evaluasi.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886790" y="1278118"/>
            <a:ext cx="7541036" cy="963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7"/>
              </a:lnSpc>
            </a:pPr>
            <a:r>
              <a:rPr lang="en-US" sz="2748" spc="118">
                <a:solidFill>
                  <a:srgbClr val="1E62B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Menampilkan Hasil Percobaan Evaluasi Terbaru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816271" y="5207622"/>
            <a:ext cx="9215228" cy="4807617"/>
            <a:chOff x="0" y="0"/>
            <a:chExt cx="3328047" cy="17362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28048" cy="1736254"/>
            </a:xfrm>
            <a:custGeom>
              <a:avLst/>
              <a:gdLst/>
              <a:ahLst/>
              <a:cxnLst/>
              <a:rect l="l" t="t" r="r" b="b"/>
              <a:pathLst>
                <a:path w="3328048" h="1736254">
                  <a:moveTo>
                    <a:pt x="50407" y="0"/>
                  </a:moveTo>
                  <a:lnTo>
                    <a:pt x="3277640" y="0"/>
                  </a:lnTo>
                  <a:cubicBezTo>
                    <a:pt x="3291009" y="0"/>
                    <a:pt x="3303831" y="5311"/>
                    <a:pt x="3313284" y="14764"/>
                  </a:cubicBezTo>
                  <a:cubicBezTo>
                    <a:pt x="3322737" y="24217"/>
                    <a:pt x="3328048" y="37038"/>
                    <a:pt x="3328048" y="50407"/>
                  </a:cubicBezTo>
                  <a:lnTo>
                    <a:pt x="3328048" y="1685847"/>
                  </a:lnTo>
                  <a:cubicBezTo>
                    <a:pt x="3328048" y="1699215"/>
                    <a:pt x="3322737" y="1712037"/>
                    <a:pt x="3313284" y="1721490"/>
                  </a:cubicBezTo>
                  <a:cubicBezTo>
                    <a:pt x="3303831" y="1730943"/>
                    <a:pt x="3291009" y="1736254"/>
                    <a:pt x="3277640" y="1736254"/>
                  </a:cubicBezTo>
                  <a:lnTo>
                    <a:pt x="50407" y="1736254"/>
                  </a:lnTo>
                  <a:cubicBezTo>
                    <a:pt x="37038" y="1736254"/>
                    <a:pt x="24217" y="1730943"/>
                    <a:pt x="14764" y="1721490"/>
                  </a:cubicBezTo>
                  <a:cubicBezTo>
                    <a:pt x="5311" y="1712037"/>
                    <a:pt x="0" y="1699215"/>
                    <a:pt x="0" y="1685847"/>
                  </a:cubicBezTo>
                  <a:lnTo>
                    <a:pt x="0" y="50407"/>
                  </a:lnTo>
                  <a:cubicBezTo>
                    <a:pt x="0" y="37038"/>
                    <a:pt x="5311" y="24217"/>
                    <a:pt x="14764" y="14764"/>
                  </a:cubicBezTo>
                  <a:cubicBezTo>
                    <a:pt x="24217" y="5311"/>
                    <a:pt x="37038" y="0"/>
                    <a:pt x="5040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76000"/>
                  </a:srgbClr>
                </a:gs>
                <a:gs pos="100000">
                  <a:srgbClr val="0C4DA4">
                    <a:alpha val="76000"/>
                  </a:srgbClr>
                </a:gs>
              </a:gsLst>
              <a:path path="circle">
                <a:fillToRect l="50000" t="50000" r="50000" b="50000"/>
              </a:path>
            </a:gradFill>
            <a:ln w="9525" cap="rnd">
              <a:solidFill>
                <a:srgbClr val="1E62BD">
                  <a:alpha val="75686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04775"/>
              <a:ext cx="3328047" cy="1841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9090816" y="5605449"/>
            <a:ext cx="8666137" cy="4105316"/>
          </a:xfrm>
          <a:custGeom>
            <a:avLst/>
            <a:gdLst/>
            <a:ahLst/>
            <a:cxnLst/>
            <a:rect l="l" t="t" r="r" b="b"/>
            <a:pathLst>
              <a:path w="8666137" h="4105316">
                <a:moveTo>
                  <a:pt x="0" y="0"/>
                </a:moveTo>
                <a:lnTo>
                  <a:pt x="8666138" y="0"/>
                </a:lnTo>
                <a:lnTo>
                  <a:pt x="8666138" y="4105317"/>
                </a:lnTo>
                <a:lnTo>
                  <a:pt x="0" y="41053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02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557122" y="778233"/>
            <a:ext cx="8569475" cy="4097661"/>
          </a:xfrm>
          <a:custGeom>
            <a:avLst/>
            <a:gdLst/>
            <a:ahLst/>
            <a:cxnLst/>
            <a:rect l="l" t="t" r="r" b="b"/>
            <a:pathLst>
              <a:path w="8569475" h="4097661">
                <a:moveTo>
                  <a:pt x="0" y="0"/>
                </a:moveTo>
                <a:lnTo>
                  <a:pt x="8569475" y="0"/>
                </a:lnTo>
                <a:lnTo>
                  <a:pt x="8569475" y="4097661"/>
                </a:lnTo>
                <a:lnTo>
                  <a:pt x="0" y="40976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9" name="Group 19"/>
          <p:cNvGrpSpPr/>
          <p:nvPr/>
        </p:nvGrpSpPr>
        <p:grpSpPr>
          <a:xfrm>
            <a:off x="2844815" y="2612502"/>
            <a:ext cx="1908720" cy="612502"/>
            <a:chOff x="0" y="0"/>
            <a:chExt cx="569300" cy="18268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69300" cy="182687"/>
            </a:xfrm>
            <a:custGeom>
              <a:avLst/>
              <a:gdLst/>
              <a:ahLst/>
              <a:cxnLst/>
              <a:rect l="l" t="t" r="r" b="b"/>
              <a:pathLst>
                <a:path w="569300" h="182687">
                  <a:moveTo>
                    <a:pt x="48673" y="0"/>
                  </a:moveTo>
                  <a:lnTo>
                    <a:pt x="520627" y="0"/>
                  </a:lnTo>
                  <a:cubicBezTo>
                    <a:pt x="547509" y="0"/>
                    <a:pt x="569300" y="21792"/>
                    <a:pt x="569300" y="48673"/>
                  </a:cubicBezTo>
                  <a:lnTo>
                    <a:pt x="569300" y="134014"/>
                  </a:lnTo>
                  <a:cubicBezTo>
                    <a:pt x="569300" y="160895"/>
                    <a:pt x="547509" y="182687"/>
                    <a:pt x="520627" y="182687"/>
                  </a:cubicBezTo>
                  <a:lnTo>
                    <a:pt x="48673" y="182687"/>
                  </a:lnTo>
                  <a:cubicBezTo>
                    <a:pt x="21792" y="182687"/>
                    <a:pt x="0" y="160895"/>
                    <a:pt x="0" y="134014"/>
                  </a:cubicBezTo>
                  <a:lnTo>
                    <a:pt x="0" y="48673"/>
                  </a:lnTo>
                  <a:cubicBezTo>
                    <a:pt x="0" y="21792"/>
                    <a:pt x="21792" y="0"/>
                    <a:pt x="48673" y="0"/>
                  </a:cubicBezTo>
                  <a:close/>
                </a:path>
              </a:pathLst>
            </a:custGeom>
            <a:ln w="47625" cap="sq">
              <a:solidFill>
                <a:srgbClr val="FFD745"/>
              </a:solidFill>
              <a:prstDash val="solid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04775"/>
              <a:ext cx="569300" cy="287462"/>
            </a:xfrm>
            <a:prstGeom prst="rect">
              <a:avLst/>
            </a:prstGeom>
          </p:spPr>
          <p:txBody>
            <a:bodyPr lIns="44858" tIns="44858" rIns="44858" bIns="44858" rtlCol="0" anchor="ctr"/>
            <a:lstStyle/>
            <a:p>
              <a:pPr algn="ctr">
                <a:lnSpc>
                  <a:spcPts val="3527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95181" y="7167950"/>
            <a:ext cx="7903576" cy="2090350"/>
            <a:chOff x="0" y="0"/>
            <a:chExt cx="2469520" cy="65314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69520" cy="653142"/>
            </a:xfrm>
            <a:custGeom>
              <a:avLst/>
              <a:gdLst/>
              <a:ahLst/>
              <a:cxnLst/>
              <a:rect l="l" t="t" r="r" b="b"/>
              <a:pathLst>
                <a:path w="2469520" h="653142">
                  <a:moveTo>
                    <a:pt x="43100" y="0"/>
                  </a:moveTo>
                  <a:lnTo>
                    <a:pt x="2426420" y="0"/>
                  </a:lnTo>
                  <a:cubicBezTo>
                    <a:pt x="2437851" y="0"/>
                    <a:pt x="2448814" y="4541"/>
                    <a:pt x="2456896" y="12624"/>
                  </a:cubicBezTo>
                  <a:cubicBezTo>
                    <a:pt x="2464979" y="20707"/>
                    <a:pt x="2469520" y="31669"/>
                    <a:pt x="2469520" y="43100"/>
                  </a:cubicBezTo>
                  <a:lnTo>
                    <a:pt x="2469520" y="610042"/>
                  </a:lnTo>
                  <a:cubicBezTo>
                    <a:pt x="2469520" y="621473"/>
                    <a:pt x="2464979" y="632436"/>
                    <a:pt x="2456896" y="640519"/>
                  </a:cubicBezTo>
                  <a:cubicBezTo>
                    <a:pt x="2448814" y="648602"/>
                    <a:pt x="2437851" y="653142"/>
                    <a:pt x="2426420" y="653142"/>
                  </a:cubicBezTo>
                  <a:lnTo>
                    <a:pt x="43100" y="653142"/>
                  </a:lnTo>
                  <a:cubicBezTo>
                    <a:pt x="31669" y="653142"/>
                    <a:pt x="20707" y="648602"/>
                    <a:pt x="12624" y="640519"/>
                  </a:cubicBezTo>
                  <a:cubicBezTo>
                    <a:pt x="4541" y="632436"/>
                    <a:pt x="0" y="621473"/>
                    <a:pt x="0" y="610042"/>
                  </a:cubicBezTo>
                  <a:lnTo>
                    <a:pt x="0" y="43100"/>
                  </a:lnTo>
                  <a:cubicBezTo>
                    <a:pt x="0" y="31669"/>
                    <a:pt x="4541" y="20707"/>
                    <a:pt x="12624" y="12624"/>
                  </a:cubicBezTo>
                  <a:cubicBezTo>
                    <a:pt x="20707" y="4541"/>
                    <a:pt x="31669" y="0"/>
                    <a:pt x="431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80000"/>
                  </a:srgbClr>
                </a:gs>
                <a:gs pos="100000">
                  <a:srgbClr val="FFCB2F">
                    <a:alpha val="80000"/>
                  </a:srgbClr>
                </a:gs>
              </a:gsLst>
              <a:lin ang="2700000"/>
            </a:gradFill>
            <a:ln w="47625" cap="rnd">
              <a:gradFill>
                <a:gsLst>
                  <a:gs pos="0">
                    <a:srgbClr val="000000">
                      <a:alpha val="32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04775"/>
              <a:ext cx="2469520" cy="757917"/>
            </a:xfrm>
            <a:prstGeom prst="rect">
              <a:avLst/>
            </a:prstGeom>
          </p:spPr>
          <p:txBody>
            <a:bodyPr lIns="42820" tIns="42820" rIns="42820" bIns="4282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50822" y="7395405"/>
            <a:ext cx="7515752" cy="14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2"/>
              </a:lnSpc>
            </a:pPr>
            <a:r>
              <a:rPr lang="en-US" sz="2130" b="1" spc="5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“Centang Saya setuju untuk mengirim nilai evaluasi ini”</a:t>
            </a:r>
            <a:r>
              <a:rPr lang="en-US" sz="2130" b="1" spc="5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Tombol </a:t>
            </a:r>
            <a:r>
              <a:rPr lang="en-US" sz="2130" b="1" spc="5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“Setuju dan Kirim”</a:t>
            </a:r>
            <a:r>
              <a:rPr lang="en-US" sz="2130" b="1" spc="5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menjadi aktif. Sistem menampilkan notifikasi bahwa evaluasi berhasil dikirim dan menampilkan nilai akhir.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7438" y="5991748"/>
            <a:ext cx="7541036" cy="963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7"/>
              </a:lnSpc>
            </a:pPr>
            <a:r>
              <a:rPr lang="en-US" sz="2748" spc="118">
                <a:solidFill>
                  <a:srgbClr val="1E62B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Mengaktifkan Pengiriman Nilai Evaluasi 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2844815" y="1771090"/>
            <a:ext cx="1044940" cy="490867"/>
            <a:chOff x="0" y="0"/>
            <a:chExt cx="311667" cy="14640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11667" cy="146407"/>
            </a:xfrm>
            <a:custGeom>
              <a:avLst/>
              <a:gdLst/>
              <a:ahLst/>
              <a:cxnLst/>
              <a:rect l="l" t="t" r="r" b="b"/>
              <a:pathLst>
                <a:path w="311667" h="146407">
                  <a:moveTo>
                    <a:pt x="73204" y="0"/>
                  </a:moveTo>
                  <a:lnTo>
                    <a:pt x="238463" y="0"/>
                  </a:lnTo>
                  <a:cubicBezTo>
                    <a:pt x="278892" y="0"/>
                    <a:pt x="311667" y="32774"/>
                    <a:pt x="311667" y="73204"/>
                  </a:cubicBezTo>
                  <a:lnTo>
                    <a:pt x="311667" y="73204"/>
                  </a:lnTo>
                  <a:cubicBezTo>
                    <a:pt x="311667" y="92619"/>
                    <a:pt x="303954" y="111238"/>
                    <a:pt x="290226" y="124967"/>
                  </a:cubicBezTo>
                  <a:cubicBezTo>
                    <a:pt x="276497" y="138695"/>
                    <a:pt x="257878" y="146407"/>
                    <a:pt x="238463" y="146407"/>
                  </a:cubicBezTo>
                  <a:lnTo>
                    <a:pt x="73204" y="146407"/>
                  </a:lnTo>
                  <a:cubicBezTo>
                    <a:pt x="32774" y="146407"/>
                    <a:pt x="0" y="113633"/>
                    <a:pt x="0" y="73204"/>
                  </a:cubicBezTo>
                  <a:lnTo>
                    <a:pt x="0" y="73204"/>
                  </a:lnTo>
                  <a:cubicBezTo>
                    <a:pt x="0" y="32774"/>
                    <a:pt x="32774" y="0"/>
                    <a:pt x="73204" y="0"/>
                  </a:cubicBezTo>
                  <a:close/>
                </a:path>
              </a:pathLst>
            </a:custGeom>
            <a:ln w="47625" cap="sq">
              <a:solidFill>
                <a:srgbClr val="FFD745"/>
              </a:solidFill>
              <a:prstDash val="solid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04775"/>
              <a:ext cx="311667" cy="251182"/>
            </a:xfrm>
            <a:prstGeom prst="rect">
              <a:avLst/>
            </a:prstGeom>
          </p:spPr>
          <p:txBody>
            <a:bodyPr lIns="44858" tIns="44858" rIns="44858" bIns="44858" rtlCol="0" anchor="ctr"/>
            <a:lstStyle/>
            <a:p>
              <a:pPr algn="ctr">
                <a:lnSpc>
                  <a:spcPts val="3527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 rot="-1950042">
            <a:off x="16576988" y="7990680"/>
            <a:ext cx="430164" cy="627976"/>
          </a:xfrm>
          <a:custGeom>
            <a:avLst/>
            <a:gdLst/>
            <a:ahLst/>
            <a:cxnLst/>
            <a:rect l="l" t="t" r="r" b="b"/>
            <a:pathLst>
              <a:path w="430164" h="627976">
                <a:moveTo>
                  <a:pt x="0" y="0"/>
                </a:moveTo>
                <a:lnTo>
                  <a:pt x="430163" y="0"/>
                </a:lnTo>
                <a:lnTo>
                  <a:pt x="430163" y="627976"/>
                </a:lnTo>
                <a:lnTo>
                  <a:pt x="0" y="6279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1" name="Freeform 31"/>
          <p:cNvSpPr/>
          <p:nvPr/>
        </p:nvSpPr>
        <p:spPr>
          <a:xfrm rot="1065422">
            <a:off x="11403748" y="8040923"/>
            <a:ext cx="368645" cy="538168"/>
          </a:xfrm>
          <a:custGeom>
            <a:avLst/>
            <a:gdLst/>
            <a:ahLst/>
            <a:cxnLst/>
            <a:rect l="l" t="t" r="r" b="b"/>
            <a:pathLst>
              <a:path w="368645" h="538168">
                <a:moveTo>
                  <a:pt x="0" y="0"/>
                </a:moveTo>
                <a:lnTo>
                  <a:pt x="368645" y="0"/>
                </a:lnTo>
                <a:lnTo>
                  <a:pt x="368645" y="538168"/>
                </a:lnTo>
                <a:lnTo>
                  <a:pt x="0" y="5381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2" name="Group 3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TextBox 3"/>
          <p:cNvSpPr txBox="1"/>
          <p:nvPr/>
        </p:nvSpPr>
        <p:spPr>
          <a:xfrm>
            <a:off x="-28575" y="1219200"/>
            <a:ext cx="18147304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spc="98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Daftar Materi Agenda II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14512" y="7366989"/>
            <a:ext cx="7960248" cy="2062761"/>
            <a:chOff x="0" y="0"/>
            <a:chExt cx="10613664" cy="2750348"/>
          </a:xfrm>
        </p:grpSpPr>
        <p:grpSp>
          <p:nvGrpSpPr>
            <p:cNvPr id="5" name="Group 5"/>
            <p:cNvGrpSpPr/>
            <p:nvPr/>
          </p:nvGrpSpPr>
          <p:grpSpPr>
            <a:xfrm>
              <a:off x="284909" y="0"/>
              <a:ext cx="10328754" cy="2750348"/>
              <a:chOff x="0" y="0"/>
              <a:chExt cx="2040248" cy="54327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040248" cy="543279"/>
              </a:xfrm>
              <a:custGeom>
                <a:avLst/>
                <a:gdLst/>
                <a:ahLst/>
                <a:cxnLst/>
                <a:rect l="l" t="t" r="r" b="b"/>
                <a:pathLst>
                  <a:path w="2040248" h="543279">
                    <a:moveTo>
                      <a:pt x="50969" y="0"/>
                    </a:moveTo>
                    <a:lnTo>
                      <a:pt x="1989278" y="0"/>
                    </a:lnTo>
                    <a:cubicBezTo>
                      <a:pt x="2002796" y="0"/>
                      <a:pt x="2015760" y="5370"/>
                      <a:pt x="2025319" y="14929"/>
                    </a:cubicBezTo>
                    <a:cubicBezTo>
                      <a:pt x="2034878" y="24487"/>
                      <a:pt x="2040248" y="37451"/>
                      <a:pt x="2040248" y="50969"/>
                    </a:cubicBezTo>
                    <a:lnTo>
                      <a:pt x="2040248" y="492309"/>
                    </a:lnTo>
                    <a:cubicBezTo>
                      <a:pt x="2040248" y="505827"/>
                      <a:pt x="2034878" y="518791"/>
                      <a:pt x="2025319" y="528350"/>
                    </a:cubicBezTo>
                    <a:cubicBezTo>
                      <a:pt x="2015760" y="537909"/>
                      <a:pt x="2002796" y="543279"/>
                      <a:pt x="1989278" y="543279"/>
                    </a:cubicBezTo>
                    <a:lnTo>
                      <a:pt x="50969" y="543279"/>
                    </a:lnTo>
                    <a:cubicBezTo>
                      <a:pt x="37451" y="543279"/>
                      <a:pt x="24487" y="537909"/>
                      <a:pt x="14929" y="528350"/>
                    </a:cubicBezTo>
                    <a:cubicBezTo>
                      <a:pt x="5370" y="518791"/>
                      <a:pt x="0" y="505827"/>
                      <a:pt x="0" y="492309"/>
                    </a:cubicBezTo>
                    <a:lnTo>
                      <a:pt x="0" y="50969"/>
                    </a:lnTo>
                    <a:cubicBezTo>
                      <a:pt x="0" y="37451"/>
                      <a:pt x="5370" y="24487"/>
                      <a:pt x="14929" y="14929"/>
                    </a:cubicBezTo>
                    <a:cubicBezTo>
                      <a:pt x="24487" y="5370"/>
                      <a:pt x="37451" y="0"/>
                      <a:pt x="5096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2040248" cy="5813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284161"/>
              <a:ext cx="10613664" cy="2124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8"/>
                </a:lnSpc>
              </a:pPr>
              <a:r>
                <a:rPr lang="en-US" sz="3070" b="1" spc="55">
                  <a:solidFill>
                    <a:srgbClr val="00192A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Buka </a:t>
              </a:r>
              <a:r>
                <a:rPr lang="en-US" sz="3070" b="1" spc="55">
                  <a:solidFill>
                    <a:srgbClr val="1E62BD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“Agenda II Tugas dan Fungsi ASN”,</a:t>
              </a:r>
              <a:r>
                <a:rPr lang="en-US" sz="3070" b="1" spc="55">
                  <a:solidFill>
                    <a:srgbClr val="00192A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 sistem menampilkan daftar materi pembelajaran Agenda II.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371490" y="2373831"/>
            <a:ext cx="8592162" cy="4552506"/>
          </a:xfrm>
          <a:custGeom>
            <a:avLst/>
            <a:gdLst/>
            <a:ahLst/>
            <a:cxnLst/>
            <a:rect l="l" t="t" r="r" b="b"/>
            <a:pathLst>
              <a:path w="8592162" h="4552506">
                <a:moveTo>
                  <a:pt x="0" y="0"/>
                </a:moveTo>
                <a:lnTo>
                  <a:pt x="8592162" y="0"/>
                </a:lnTo>
                <a:lnTo>
                  <a:pt x="8592162" y="4552506"/>
                </a:lnTo>
                <a:lnTo>
                  <a:pt x="0" y="4552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981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9400149" y="2373831"/>
            <a:ext cx="8543378" cy="4552506"/>
          </a:xfrm>
          <a:custGeom>
            <a:avLst/>
            <a:gdLst/>
            <a:ahLst/>
            <a:cxnLst/>
            <a:rect l="l" t="t" r="r" b="b"/>
            <a:pathLst>
              <a:path w="8543378" h="4552506">
                <a:moveTo>
                  <a:pt x="0" y="0"/>
                </a:moveTo>
                <a:lnTo>
                  <a:pt x="8543378" y="0"/>
                </a:lnTo>
                <a:lnTo>
                  <a:pt x="8543378" y="4552506"/>
                </a:lnTo>
                <a:lnTo>
                  <a:pt x="0" y="45525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595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1" name="Group 11"/>
          <p:cNvGrpSpPr/>
          <p:nvPr/>
        </p:nvGrpSpPr>
        <p:grpSpPr>
          <a:xfrm>
            <a:off x="9839211" y="7366989"/>
            <a:ext cx="7519383" cy="2062761"/>
            <a:chOff x="0" y="0"/>
            <a:chExt cx="10025844" cy="2750348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10025844" cy="2750348"/>
              <a:chOff x="0" y="0"/>
              <a:chExt cx="1980414" cy="54327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980414" cy="543279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543279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490769"/>
                    </a:lnTo>
                    <a:cubicBezTo>
                      <a:pt x="1980414" y="504696"/>
                      <a:pt x="1974881" y="518052"/>
                      <a:pt x="1965034" y="527899"/>
                    </a:cubicBezTo>
                    <a:cubicBezTo>
                      <a:pt x="1955187" y="537746"/>
                      <a:pt x="1941831" y="543279"/>
                      <a:pt x="1927904" y="543279"/>
                    </a:cubicBezTo>
                    <a:lnTo>
                      <a:pt x="52509" y="543279"/>
                    </a:lnTo>
                    <a:cubicBezTo>
                      <a:pt x="23509" y="543279"/>
                      <a:pt x="0" y="519769"/>
                      <a:pt x="0" y="490769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1980414" cy="5813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67686" y="271461"/>
              <a:ext cx="9090473" cy="2124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8"/>
                </a:lnSpc>
              </a:pPr>
              <a:r>
                <a:rPr lang="en-US" sz="3070" b="1" spc="55">
                  <a:solidFill>
                    <a:srgbClr val="142740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Detail materi ditampilkan beserta jumlah materi dan tombol</a:t>
              </a:r>
              <a:r>
                <a:rPr lang="en-US" sz="3070" b="1" spc="55">
                  <a:solidFill>
                    <a:srgbClr val="1E62BD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 “Mulai Pembelajaran”.</a:t>
              </a:r>
            </a:p>
          </p:txBody>
        </p:sp>
      </p:grpSp>
      <p:sp>
        <p:nvSpPr>
          <p:cNvPr id="16" name="Freeform 16"/>
          <p:cNvSpPr/>
          <p:nvPr/>
        </p:nvSpPr>
        <p:spPr>
          <a:xfrm rot="-108853">
            <a:off x="17367055" y="4094696"/>
            <a:ext cx="370126" cy="540330"/>
          </a:xfrm>
          <a:custGeom>
            <a:avLst/>
            <a:gdLst/>
            <a:ahLst/>
            <a:cxnLst/>
            <a:rect l="l" t="t" r="r" b="b"/>
            <a:pathLst>
              <a:path w="370126" h="540330">
                <a:moveTo>
                  <a:pt x="0" y="0"/>
                </a:moveTo>
                <a:lnTo>
                  <a:pt x="370126" y="0"/>
                </a:lnTo>
                <a:lnTo>
                  <a:pt x="370126" y="540331"/>
                </a:lnTo>
                <a:lnTo>
                  <a:pt x="0" y="5403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7" name="Group 17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sp>
        <p:nvSpPr>
          <p:cNvPr id="26" name="Freeform 16">
            <a:extLst>
              <a:ext uri="{FF2B5EF4-FFF2-40B4-BE49-F238E27FC236}">
                <a16:creationId xmlns:a16="http://schemas.microsoft.com/office/drawing/2014/main" id="{51E2C654-2937-97DC-A615-4FF5EF4D47AD}"/>
              </a:ext>
            </a:extLst>
          </p:cNvPr>
          <p:cNvSpPr/>
          <p:nvPr/>
        </p:nvSpPr>
        <p:spPr>
          <a:xfrm rot="-108853">
            <a:off x="1532460" y="4109473"/>
            <a:ext cx="370126" cy="540330"/>
          </a:xfrm>
          <a:custGeom>
            <a:avLst/>
            <a:gdLst/>
            <a:ahLst/>
            <a:cxnLst/>
            <a:rect l="l" t="t" r="r" b="b"/>
            <a:pathLst>
              <a:path w="370126" h="540330">
                <a:moveTo>
                  <a:pt x="0" y="0"/>
                </a:moveTo>
                <a:lnTo>
                  <a:pt x="370126" y="0"/>
                </a:lnTo>
                <a:lnTo>
                  <a:pt x="370126" y="540331"/>
                </a:lnTo>
                <a:lnTo>
                  <a:pt x="0" y="5403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8317" y="628578"/>
            <a:ext cx="10901450" cy="7639292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 rot="-1730621">
            <a:off x="13842060" y="-2392654"/>
            <a:ext cx="7112731" cy="7859371"/>
          </a:xfrm>
          <a:custGeom>
            <a:avLst/>
            <a:gdLst/>
            <a:ahLst/>
            <a:cxnLst/>
            <a:rect l="l" t="t" r="r" b="b"/>
            <a:pathLst>
              <a:path w="7112731" h="7859371">
                <a:moveTo>
                  <a:pt x="0" y="0"/>
                </a:moveTo>
                <a:lnTo>
                  <a:pt x="7112731" y="0"/>
                </a:lnTo>
                <a:lnTo>
                  <a:pt x="7112731" y="7859372"/>
                </a:lnTo>
                <a:lnTo>
                  <a:pt x="0" y="7859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0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388" y="1480367"/>
            <a:ext cx="10901450" cy="7639292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 rot="-2129805">
            <a:off x="7741811" y="2247780"/>
            <a:ext cx="570564" cy="832941"/>
          </a:xfrm>
          <a:custGeom>
            <a:avLst/>
            <a:gdLst/>
            <a:ahLst/>
            <a:cxnLst/>
            <a:rect l="l" t="t" r="r" b="b"/>
            <a:pathLst>
              <a:path w="570564" h="832941">
                <a:moveTo>
                  <a:pt x="0" y="0"/>
                </a:moveTo>
                <a:lnTo>
                  <a:pt x="570564" y="0"/>
                </a:lnTo>
                <a:lnTo>
                  <a:pt x="570564" y="832941"/>
                </a:lnTo>
                <a:lnTo>
                  <a:pt x="0" y="8329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-1495117">
            <a:off x="16597422" y="3240580"/>
            <a:ext cx="501768" cy="732508"/>
          </a:xfrm>
          <a:custGeom>
            <a:avLst/>
            <a:gdLst/>
            <a:ahLst/>
            <a:cxnLst/>
            <a:rect l="l" t="t" r="r" b="b"/>
            <a:pathLst>
              <a:path w="501768" h="732508">
                <a:moveTo>
                  <a:pt x="0" y="0"/>
                </a:moveTo>
                <a:lnTo>
                  <a:pt x="501769" y="0"/>
                </a:lnTo>
                <a:lnTo>
                  <a:pt x="501769" y="732508"/>
                </a:lnTo>
                <a:lnTo>
                  <a:pt x="0" y="7325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rot="-680670">
            <a:off x="8180506" y="289383"/>
            <a:ext cx="2288347" cy="1212824"/>
          </a:xfrm>
          <a:custGeom>
            <a:avLst/>
            <a:gdLst/>
            <a:ahLst/>
            <a:cxnLst/>
            <a:rect l="l" t="t" r="r" b="b"/>
            <a:pathLst>
              <a:path w="2288347" h="1212824">
                <a:moveTo>
                  <a:pt x="0" y="0"/>
                </a:moveTo>
                <a:lnTo>
                  <a:pt x="2288347" y="0"/>
                </a:lnTo>
                <a:lnTo>
                  <a:pt x="2288347" y="1212824"/>
                </a:lnTo>
                <a:lnTo>
                  <a:pt x="0" y="1212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1" name="Group 11"/>
          <p:cNvGrpSpPr/>
          <p:nvPr/>
        </p:nvGrpSpPr>
        <p:grpSpPr>
          <a:xfrm>
            <a:off x="1028700" y="543657"/>
            <a:ext cx="7472481" cy="704274"/>
            <a:chOff x="0" y="0"/>
            <a:chExt cx="1968061" cy="1854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68061" cy="185488"/>
            </a:xfrm>
            <a:custGeom>
              <a:avLst/>
              <a:gdLst/>
              <a:ahLst/>
              <a:cxnLst/>
              <a:rect l="l" t="t" r="r" b="b"/>
              <a:pathLst>
                <a:path w="1968061" h="185488">
                  <a:moveTo>
                    <a:pt x="52839" y="0"/>
                  </a:moveTo>
                  <a:lnTo>
                    <a:pt x="1915222" y="0"/>
                  </a:lnTo>
                  <a:cubicBezTo>
                    <a:pt x="1944404" y="0"/>
                    <a:pt x="1968061" y="23657"/>
                    <a:pt x="1968061" y="52839"/>
                  </a:cubicBezTo>
                  <a:lnTo>
                    <a:pt x="1968061" y="132649"/>
                  </a:lnTo>
                  <a:cubicBezTo>
                    <a:pt x="1968061" y="161831"/>
                    <a:pt x="1944404" y="185488"/>
                    <a:pt x="1915222" y="185488"/>
                  </a:cubicBezTo>
                  <a:lnTo>
                    <a:pt x="52839" y="185488"/>
                  </a:lnTo>
                  <a:cubicBezTo>
                    <a:pt x="23657" y="185488"/>
                    <a:pt x="0" y="161831"/>
                    <a:pt x="0" y="132649"/>
                  </a:cubicBezTo>
                  <a:lnTo>
                    <a:pt x="0" y="52839"/>
                  </a:lnTo>
                  <a:cubicBezTo>
                    <a:pt x="0" y="23657"/>
                    <a:pt x="23657" y="0"/>
                    <a:pt x="52839" y="0"/>
                  </a:cubicBezTo>
                  <a:close/>
                </a:path>
              </a:pathLst>
            </a:custGeom>
            <a:solidFill>
              <a:srgbClr val="1E62B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68061" cy="223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18393" y="1455257"/>
            <a:ext cx="7983244" cy="704274"/>
            <a:chOff x="0" y="0"/>
            <a:chExt cx="2102583" cy="1854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02583" cy="185488"/>
            </a:xfrm>
            <a:custGeom>
              <a:avLst/>
              <a:gdLst/>
              <a:ahLst/>
              <a:cxnLst/>
              <a:rect l="l" t="t" r="r" b="b"/>
              <a:pathLst>
                <a:path w="2102583" h="185488">
                  <a:moveTo>
                    <a:pt x="49458" y="0"/>
                  </a:moveTo>
                  <a:lnTo>
                    <a:pt x="2053124" y="0"/>
                  </a:lnTo>
                  <a:cubicBezTo>
                    <a:pt x="2080439" y="0"/>
                    <a:pt x="2102583" y="22143"/>
                    <a:pt x="2102583" y="49458"/>
                  </a:cubicBezTo>
                  <a:lnTo>
                    <a:pt x="2102583" y="136030"/>
                  </a:lnTo>
                  <a:cubicBezTo>
                    <a:pt x="2102583" y="163345"/>
                    <a:pt x="2080439" y="185488"/>
                    <a:pt x="2053124" y="185488"/>
                  </a:cubicBezTo>
                  <a:lnTo>
                    <a:pt x="49458" y="185488"/>
                  </a:lnTo>
                  <a:cubicBezTo>
                    <a:pt x="22143" y="185488"/>
                    <a:pt x="0" y="163345"/>
                    <a:pt x="0" y="136030"/>
                  </a:cubicBezTo>
                  <a:lnTo>
                    <a:pt x="0" y="49458"/>
                  </a:lnTo>
                  <a:cubicBezTo>
                    <a:pt x="0" y="22143"/>
                    <a:pt x="22143" y="0"/>
                    <a:pt x="49458" y="0"/>
                  </a:cubicBezTo>
                  <a:close/>
                </a:path>
              </a:pathLst>
            </a:custGeom>
            <a:solidFill>
              <a:srgbClr val="1E62B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102583" cy="2235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0" y="628938"/>
            <a:ext cx="9265222" cy="48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spc="5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Membuka Materi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95801" y="1562502"/>
            <a:ext cx="7802624" cy="442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2"/>
              </a:lnSpc>
            </a:pPr>
            <a:r>
              <a:rPr lang="en-US" sz="2615" spc="47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Agenda I : Tugas dan Fungsi ASN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0579" y="7723072"/>
            <a:ext cx="8813421" cy="1002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Klik </a:t>
            </a:r>
            <a:r>
              <a:rPr lang="en-US" sz="2907" b="1" spc="52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“Selanjutnya”, </a:t>
            </a:r>
            <a:r>
              <a:rPr lang="en-US" sz="2907" b="1" spc="52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untuk menampilkan materi berikutnya.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90403" y="8449330"/>
            <a:ext cx="8694554" cy="975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4"/>
              </a:lnSpc>
            </a:pPr>
            <a:r>
              <a:rPr lang="en-US" sz="2824" b="1" spc="50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Menyelesaikan pemutaran video, video mencapai akhir dan tombol </a:t>
            </a:r>
            <a:r>
              <a:rPr lang="en-US" sz="2824" b="1" spc="50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“Selesai”</a:t>
            </a:r>
            <a:r>
              <a:rPr lang="en-US" sz="2824" b="1" spc="50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 tersedia.</a:t>
            </a:r>
          </a:p>
        </p:txBody>
      </p:sp>
      <p:sp>
        <p:nvSpPr>
          <p:cNvPr id="21" name="Freeform 21"/>
          <p:cNvSpPr/>
          <p:nvPr/>
        </p:nvSpPr>
        <p:spPr>
          <a:xfrm rot="-1730621">
            <a:off x="5375599" y="8504132"/>
            <a:ext cx="5415950" cy="5984476"/>
          </a:xfrm>
          <a:custGeom>
            <a:avLst/>
            <a:gdLst/>
            <a:ahLst/>
            <a:cxnLst/>
            <a:rect l="l" t="t" r="r" b="b"/>
            <a:pathLst>
              <a:path w="5415950" h="5984476">
                <a:moveTo>
                  <a:pt x="0" y="0"/>
                </a:moveTo>
                <a:lnTo>
                  <a:pt x="5415951" y="0"/>
                </a:lnTo>
                <a:lnTo>
                  <a:pt x="5415951" y="5984476"/>
                </a:lnTo>
                <a:lnTo>
                  <a:pt x="0" y="59844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0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2" name="Group 2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>
            <a:off x="9320589" y="4453484"/>
            <a:ext cx="7901542" cy="1716182"/>
            <a:chOff x="0" y="0"/>
            <a:chExt cx="1940151" cy="4213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40151" cy="421393"/>
            </a:xfrm>
            <a:custGeom>
              <a:avLst/>
              <a:gdLst/>
              <a:ahLst/>
              <a:cxnLst/>
              <a:rect l="l" t="t" r="r" b="b"/>
              <a:pathLst>
                <a:path w="1940151" h="421393">
                  <a:moveTo>
                    <a:pt x="0" y="0"/>
                  </a:moveTo>
                  <a:lnTo>
                    <a:pt x="1940151" y="0"/>
                  </a:lnTo>
                  <a:lnTo>
                    <a:pt x="1940151" y="421393"/>
                  </a:lnTo>
                  <a:lnTo>
                    <a:pt x="0" y="421393"/>
                  </a:ln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100000"/>
                  </a:srgbClr>
                </a:gs>
                <a:gs pos="100000">
                  <a:srgbClr val="CFA21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940151" cy="459493"/>
            </a:xfrm>
            <a:prstGeom prst="rect">
              <a:avLst/>
            </a:prstGeom>
          </p:spPr>
          <p:txBody>
            <a:bodyPr lIns="54490" tIns="54490" rIns="54490" bIns="5449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429747" y="4629102"/>
            <a:ext cx="7606503" cy="1300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sz="2479" b="1" spc="44">
                <a:solidFill>
                  <a:srgbClr val="00192A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Meninjau daftar materi, sistem menampilkan indikator status pembelajaran pada materi yang telah diproses.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42826" y="1235658"/>
            <a:ext cx="15764444" cy="9868016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5400000">
            <a:off x="1294744" y="5186771"/>
            <a:ext cx="459740" cy="671153"/>
          </a:xfrm>
          <a:custGeom>
            <a:avLst/>
            <a:gdLst/>
            <a:ahLst/>
            <a:cxnLst/>
            <a:rect l="l" t="t" r="r" b="b"/>
            <a:pathLst>
              <a:path w="459740" h="671153">
                <a:moveTo>
                  <a:pt x="0" y="0"/>
                </a:moveTo>
                <a:lnTo>
                  <a:pt x="459740" y="0"/>
                </a:lnTo>
                <a:lnTo>
                  <a:pt x="459740" y="671154"/>
                </a:lnTo>
                <a:lnTo>
                  <a:pt x="0" y="671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5431322" y="7623660"/>
            <a:ext cx="2856678" cy="2856678"/>
          </a:xfrm>
          <a:custGeom>
            <a:avLst/>
            <a:gdLst/>
            <a:ahLst/>
            <a:cxnLst/>
            <a:rect l="l" t="t" r="r" b="b"/>
            <a:pathLst>
              <a:path w="2856678" h="2856678">
                <a:moveTo>
                  <a:pt x="0" y="0"/>
                </a:moveTo>
                <a:lnTo>
                  <a:pt x="2856678" y="0"/>
                </a:lnTo>
                <a:lnTo>
                  <a:pt x="2856678" y="2856678"/>
                </a:lnTo>
                <a:lnTo>
                  <a:pt x="0" y="28566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16753048" y="3711425"/>
            <a:ext cx="1365681" cy="1201799"/>
          </a:xfrm>
          <a:custGeom>
            <a:avLst/>
            <a:gdLst/>
            <a:ahLst/>
            <a:cxnLst/>
            <a:rect l="l" t="t" r="r" b="b"/>
            <a:pathLst>
              <a:path w="1365681" h="1201799">
                <a:moveTo>
                  <a:pt x="0" y="0"/>
                </a:moveTo>
                <a:lnTo>
                  <a:pt x="1365681" y="0"/>
                </a:lnTo>
                <a:lnTo>
                  <a:pt x="1365681" y="1201799"/>
                </a:lnTo>
                <a:lnTo>
                  <a:pt x="0" y="1201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TextBox 12"/>
          <p:cNvSpPr txBox="1"/>
          <p:nvPr/>
        </p:nvSpPr>
        <p:spPr>
          <a:xfrm>
            <a:off x="0" y="1151610"/>
            <a:ext cx="18288000" cy="847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81"/>
              </a:lnSpc>
            </a:pPr>
            <a:r>
              <a:rPr lang="en-US" sz="4986" spc="89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materi yang telah dipelajari</a:t>
            </a:r>
          </a:p>
        </p:txBody>
      </p:sp>
      <p:sp>
        <p:nvSpPr>
          <p:cNvPr id="13" name="Freeform 13"/>
          <p:cNvSpPr/>
          <p:nvPr/>
        </p:nvSpPr>
        <p:spPr>
          <a:xfrm rot="5400000">
            <a:off x="1294744" y="4429075"/>
            <a:ext cx="459740" cy="671153"/>
          </a:xfrm>
          <a:custGeom>
            <a:avLst/>
            <a:gdLst/>
            <a:ahLst/>
            <a:cxnLst/>
            <a:rect l="l" t="t" r="r" b="b"/>
            <a:pathLst>
              <a:path w="459740" h="671153">
                <a:moveTo>
                  <a:pt x="0" y="0"/>
                </a:moveTo>
                <a:lnTo>
                  <a:pt x="459740" y="0"/>
                </a:lnTo>
                <a:lnTo>
                  <a:pt x="459740" y="671154"/>
                </a:lnTo>
                <a:lnTo>
                  <a:pt x="0" y="6711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4" name="Group 14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532480" y="359154"/>
            <a:ext cx="9471987" cy="4589136"/>
            <a:chOff x="0" y="0"/>
            <a:chExt cx="912908" cy="4423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2908" cy="442300"/>
            </a:xfrm>
            <a:custGeom>
              <a:avLst/>
              <a:gdLst/>
              <a:ahLst/>
              <a:cxnLst/>
              <a:rect l="l" t="t" r="r" b="b"/>
              <a:pathLst>
                <a:path w="912908" h="442300">
                  <a:moveTo>
                    <a:pt x="0" y="0"/>
                  </a:moveTo>
                  <a:lnTo>
                    <a:pt x="912908" y="0"/>
                  </a:lnTo>
                  <a:lnTo>
                    <a:pt x="912908" y="442300"/>
                  </a:lnTo>
                  <a:lnTo>
                    <a:pt x="0" y="442300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912908" cy="48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17140" y="479541"/>
            <a:ext cx="9125616" cy="4363590"/>
          </a:xfrm>
          <a:custGeom>
            <a:avLst/>
            <a:gdLst/>
            <a:ahLst/>
            <a:cxnLst/>
            <a:rect l="l" t="t" r="r" b="b"/>
            <a:pathLst>
              <a:path w="9125616" h="4363590">
                <a:moveTo>
                  <a:pt x="0" y="0"/>
                </a:moveTo>
                <a:lnTo>
                  <a:pt x="9125616" y="0"/>
                </a:lnTo>
                <a:lnTo>
                  <a:pt x="9125616" y="4363591"/>
                </a:lnTo>
                <a:lnTo>
                  <a:pt x="0" y="43635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7" name="Group 7"/>
          <p:cNvGrpSpPr/>
          <p:nvPr/>
        </p:nvGrpSpPr>
        <p:grpSpPr>
          <a:xfrm>
            <a:off x="10298217" y="1287634"/>
            <a:ext cx="7618358" cy="858883"/>
            <a:chOff x="0" y="0"/>
            <a:chExt cx="10157811" cy="1145177"/>
          </a:xfrm>
        </p:grpSpPr>
        <p:grpSp>
          <p:nvGrpSpPr>
            <p:cNvPr id="8" name="Group 8"/>
            <p:cNvGrpSpPr/>
            <p:nvPr/>
          </p:nvGrpSpPr>
          <p:grpSpPr>
            <a:xfrm>
              <a:off x="131967" y="0"/>
              <a:ext cx="10025844" cy="1145177"/>
              <a:chOff x="0" y="0"/>
              <a:chExt cx="1980414" cy="22620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0" y="217537"/>
              <a:ext cx="10157811" cy="656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5"/>
                </a:lnSpc>
              </a:pPr>
              <a:r>
                <a:rPr lang="en-US" sz="2982" spc="53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Tampilan Mengakses Rangkuman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17140" y="5574804"/>
            <a:ext cx="7618358" cy="858883"/>
            <a:chOff x="0" y="0"/>
            <a:chExt cx="10157811" cy="1145177"/>
          </a:xfrm>
        </p:grpSpPr>
        <p:grpSp>
          <p:nvGrpSpPr>
            <p:cNvPr id="13" name="Group 13"/>
            <p:cNvGrpSpPr/>
            <p:nvPr/>
          </p:nvGrpSpPr>
          <p:grpSpPr>
            <a:xfrm>
              <a:off x="131967" y="0"/>
              <a:ext cx="10025844" cy="1145177"/>
              <a:chOff x="0" y="0"/>
              <a:chExt cx="1980414" cy="22620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0" y="217537"/>
              <a:ext cx="10157811" cy="656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5"/>
                </a:lnSpc>
              </a:pPr>
              <a:r>
                <a:rPr lang="en-US" sz="2982" spc="53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Mengisi Form Rangkuman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854089" y="5143500"/>
            <a:ext cx="8683380" cy="4313086"/>
            <a:chOff x="0" y="0"/>
            <a:chExt cx="836902" cy="41569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36902" cy="415694"/>
            </a:xfrm>
            <a:custGeom>
              <a:avLst/>
              <a:gdLst/>
              <a:ahLst/>
              <a:cxnLst/>
              <a:rect l="l" t="t" r="r" b="b"/>
              <a:pathLst>
                <a:path w="836902" h="415694">
                  <a:moveTo>
                    <a:pt x="0" y="0"/>
                  </a:moveTo>
                  <a:lnTo>
                    <a:pt x="836902" y="0"/>
                  </a:lnTo>
                  <a:lnTo>
                    <a:pt x="836902" y="415694"/>
                  </a:lnTo>
                  <a:lnTo>
                    <a:pt x="0" y="415694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36902" cy="453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9109460" y="5361658"/>
            <a:ext cx="8149840" cy="3896642"/>
          </a:xfrm>
          <a:custGeom>
            <a:avLst/>
            <a:gdLst/>
            <a:ahLst/>
            <a:cxnLst/>
            <a:rect l="l" t="t" r="r" b="b"/>
            <a:pathLst>
              <a:path w="8149840" h="3896642">
                <a:moveTo>
                  <a:pt x="0" y="0"/>
                </a:moveTo>
                <a:lnTo>
                  <a:pt x="8149840" y="0"/>
                </a:lnTo>
                <a:lnTo>
                  <a:pt x="8149840" y="3896642"/>
                </a:lnTo>
                <a:lnTo>
                  <a:pt x="0" y="3896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1" name="Group 21"/>
          <p:cNvGrpSpPr/>
          <p:nvPr/>
        </p:nvGrpSpPr>
        <p:grpSpPr>
          <a:xfrm>
            <a:off x="12699858" y="6222662"/>
            <a:ext cx="616129" cy="422048"/>
            <a:chOff x="0" y="0"/>
            <a:chExt cx="821505" cy="562731"/>
          </a:xfrm>
        </p:grpSpPr>
        <p:sp>
          <p:nvSpPr>
            <p:cNvPr id="22" name="Freeform 22"/>
            <p:cNvSpPr/>
            <p:nvPr/>
          </p:nvSpPr>
          <p:spPr>
            <a:xfrm rot="-5400000" flipH="1">
              <a:off x="129387" y="-129387"/>
              <a:ext cx="562731" cy="821505"/>
            </a:xfrm>
            <a:custGeom>
              <a:avLst/>
              <a:gdLst/>
              <a:ahLst/>
              <a:cxnLst/>
              <a:rect l="l" t="t" r="r" b="b"/>
              <a:pathLst>
                <a:path w="562731" h="821505">
                  <a:moveTo>
                    <a:pt x="562731" y="0"/>
                  </a:moveTo>
                  <a:lnTo>
                    <a:pt x="0" y="0"/>
                  </a:lnTo>
                  <a:lnTo>
                    <a:pt x="0" y="821505"/>
                  </a:lnTo>
                  <a:lnTo>
                    <a:pt x="562731" y="821505"/>
                  </a:lnTo>
                  <a:lnTo>
                    <a:pt x="56273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10753" y="74420"/>
              <a:ext cx="356459" cy="462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27"/>
                </a:lnSpc>
              </a:pPr>
              <a:r>
                <a:rPr lang="en-US" sz="2091" b="1" spc="37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579650" y="7309979"/>
            <a:ext cx="616129" cy="422048"/>
            <a:chOff x="0" y="0"/>
            <a:chExt cx="821505" cy="562731"/>
          </a:xfrm>
        </p:grpSpPr>
        <p:sp>
          <p:nvSpPr>
            <p:cNvPr id="25" name="Freeform 25"/>
            <p:cNvSpPr/>
            <p:nvPr/>
          </p:nvSpPr>
          <p:spPr>
            <a:xfrm rot="-5400000" flipH="1">
              <a:off x="129387" y="-129387"/>
              <a:ext cx="562731" cy="821505"/>
            </a:xfrm>
            <a:custGeom>
              <a:avLst/>
              <a:gdLst/>
              <a:ahLst/>
              <a:cxnLst/>
              <a:rect l="l" t="t" r="r" b="b"/>
              <a:pathLst>
                <a:path w="562731" h="821505">
                  <a:moveTo>
                    <a:pt x="562731" y="0"/>
                  </a:moveTo>
                  <a:lnTo>
                    <a:pt x="0" y="0"/>
                  </a:lnTo>
                  <a:lnTo>
                    <a:pt x="0" y="821505"/>
                  </a:lnTo>
                  <a:lnTo>
                    <a:pt x="562731" y="821505"/>
                  </a:lnTo>
                  <a:lnTo>
                    <a:pt x="56273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2536" y="132790"/>
              <a:ext cx="268598" cy="357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06"/>
                </a:lnSpc>
              </a:pPr>
              <a:r>
                <a:rPr lang="en-US" sz="1575" b="1" spc="28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156120" y="8893810"/>
            <a:ext cx="504292" cy="345440"/>
            <a:chOff x="0" y="0"/>
            <a:chExt cx="672390" cy="460587"/>
          </a:xfrm>
        </p:grpSpPr>
        <p:sp>
          <p:nvSpPr>
            <p:cNvPr id="28" name="Freeform 28"/>
            <p:cNvSpPr/>
            <p:nvPr/>
          </p:nvSpPr>
          <p:spPr>
            <a:xfrm rot="-5400000" flipH="1">
              <a:off x="105901" y="-105901"/>
              <a:ext cx="460587" cy="672390"/>
            </a:xfrm>
            <a:custGeom>
              <a:avLst/>
              <a:gdLst/>
              <a:ahLst/>
              <a:cxnLst/>
              <a:rect l="l" t="t" r="r" b="b"/>
              <a:pathLst>
                <a:path w="460587" h="672390">
                  <a:moveTo>
                    <a:pt x="460587" y="0"/>
                  </a:moveTo>
                  <a:lnTo>
                    <a:pt x="0" y="0"/>
                  </a:lnTo>
                  <a:lnTo>
                    <a:pt x="0" y="672389"/>
                  </a:lnTo>
                  <a:lnTo>
                    <a:pt x="460587" y="672389"/>
                  </a:lnTo>
                  <a:lnTo>
                    <a:pt x="460587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16092" y="130745"/>
              <a:ext cx="201725" cy="259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56"/>
                </a:lnSpc>
              </a:pPr>
              <a:r>
                <a:rPr lang="en-US" sz="1183" b="1" spc="21">
                  <a:solidFill>
                    <a:srgbClr val="FFD745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3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509708" y="2557270"/>
            <a:ext cx="7195375" cy="1159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</a:pP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Untuk membuka rangkuman, Klik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“Rangkuman II”.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28631" y="6769475"/>
            <a:ext cx="7195375" cy="175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8"/>
              </a:lnSpc>
            </a:pP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 bagian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“Materi”</a:t>
            </a: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dan masukkan isi rangkuman pada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Form</a:t>
            </a:r>
            <a:r>
              <a:rPr lang="en-US" sz="3327" b="1" spc="59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lalu klik </a:t>
            </a:r>
            <a:r>
              <a:rPr lang="en-US" sz="3327" b="1" spc="59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“Simpan”.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7731354">
            <a:off x="-2607353" y="-2248289"/>
            <a:ext cx="6270171" cy="4114800"/>
          </a:xfrm>
          <a:custGeom>
            <a:avLst/>
            <a:gdLst/>
            <a:ahLst/>
            <a:cxnLst/>
            <a:rect l="l" t="t" r="r" b="b"/>
            <a:pathLst>
              <a:path w="6270171" h="4114800">
                <a:moveTo>
                  <a:pt x="0" y="0"/>
                </a:moveTo>
                <a:lnTo>
                  <a:pt x="6270171" y="0"/>
                </a:lnTo>
                <a:lnTo>
                  <a:pt x="6270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-3668134">
            <a:off x="14860346" y="2936053"/>
            <a:ext cx="4014421" cy="3582871"/>
          </a:xfrm>
          <a:custGeom>
            <a:avLst/>
            <a:gdLst/>
            <a:ahLst/>
            <a:cxnLst/>
            <a:rect l="l" t="t" r="r" b="b"/>
            <a:pathLst>
              <a:path w="4014421" h="3582871">
                <a:moveTo>
                  <a:pt x="0" y="0"/>
                </a:moveTo>
                <a:lnTo>
                  <a:pt x="4014421" y="0"/>
                </a:lnTo>
                <a:lnTo>
                  <a:pt x="4014421" y="3582871"/>
                </a:lnTo>
                <a:lnTo>
                  <a:pt x="0" y="3582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5" name="Group 5"/>
          <p:cNvGrpSpPr/>
          <p:nvPr/>
        </p:nvGrpSpPr>
        <p:grpSpPr>
          <a:xfrm>
            <a:off x="0" y="7317409"/>
            <a:ext cx="18288000" cy="8768632"/>
            <a:chOff x="0" y="0"/>
            <a:chExt cx="4816593" cy="23094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309434"/>
            </a:xfrm>
            <a:custGeom>
              <a:avLst/>
              <a:gdLst/>
              <a:ahLst/>
              <a:cxnLst/>
              <a:rect l="l" t="t" r="r" b="b"/>
              <a:pathLst>
                <a:path w="4816592" h="2309434">
                  <a:moveTo>
                    <a:pt x="63500" y="0"/>
                  </a:moveTo>
                  <a:lnTo>
                    <a:pt x="4753092" y="0"/>
                  </a:lnTo>
                  <a:cubicBezTo>
                    <a:pt x="4769934" y="0"/>
                    <a:pt x="4786085" y="6690"/>
                    <a:pt x="4797994" y="18599"/>
                  </a:cubicBezTo>
                  <a:cubicBezTo>
                    <a:pt x="4809902" y="30507"/>
                    <a:pt x="4816592" y="46659"/>
                    <a:pt x="4816592" y="63500"/>
                  </a:cubicBezTo>
                  <a:lnTo>
                    <a:pt x="4816592" y="2245934"/>
                  </a:lnTo>
                  <a:cubicBezTo>
                    <a:pt x="4816592" y="2281004"/>
                    <a:pt x="4788162" y="2309434"/>
                    <a:pt x="4753092" y="2309434"/>
                  </a:cubicBezTo>
                  <a:lnTo>
                    <a:pt x="63500" y="2309434"/>
                  </a:lnTo>
                  <a:cubicBezTo>
                    <a:pt x="46659" y="2309434"/>
                    <a:pt x="30507" y="2302744"/>
                    <a:pt x="18599" y="2290835"/>
                  </a:cubicBezTo>
                  <a:cubicBezTo>
                    <a:pt x="6690" y="2278927"/>
                    <a:pt x="0" y="2262775"/>
                    <a:pt x="0" y="2245934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100000"/>
                  </a:srgbClr>
                </a:gs>
                <a:gs pos="100000">
                  <a:srgbClr val="0C4DA4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4816593" cy="22618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3723971">
            <a:off x="-1855836" y="3845446"/>
            <a:ext cx="3819880" cy="2659769"/>
          </a:xfrm>
          <a:custGeom>
            <a:avLst/>
            <a:gdLst/>
            <a:ahLst/>
            <a:cxnLst/>
            <a:rect l="l" t="t" r="r" b="b"/>
            <a:pathLst>
              <a:path w="3819880" h="2659769">
                <a:moveTo>
                  <a:pt x="0" y="0"/>
                </a:moveTo>
                <a:lnTo>
                  <a:pt x="3819880" y="0"/>
                </a:lnTo>
                <a:lnTo>
                  <a:pt x="3819880" y="2659769"/>
                </a:lnTo>
                <a:lnTo>
                  <a:pt x="0" y="26597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37692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4658268" y="7403807"/>
            <a:ext cx="4418577" cy="4114800"/>
          </a:xfrm>
          <a:custGeom>
            <a:avLst/>
            <a:gdLst/>
            <a:ahLst/>
            <a:cxnLst/>
            <a:rect l="l" t="t" r="r" b="b"/>
            <a:pathLst>
              <a:path w="4418577" h="4114800">
                <a:moveTo>
                  <a:pt x="0" y="0"/>
                </a:moveTo>
                <a:lnTo>
                  <a:pt x="4418577" y="0"/>
                </a:lnTo>
                <a:lnTo>
                  <a:pt x="44185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55525" y="-209343"/>
            <a:ext cx="10599098" cy="742741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0329" y="3115757"/>
            <a:ext cx="10972800" cy="7689291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 rot="2126622">
            <a:off x="16378060" y="-655969"/>
            <a:ext cx="3819880" cy="2659769"/>
          </a:xfrm>
          <a:custGeom>
            <a:avLst/>
            <a:gdLst/>
            <a:ahLst/>
            <a:cxnLst/>
            <a:rect l="l" t="t" r="r" b="b"/>
            <a:pathLst>
              <a:path w="3819880" h="2659769">
                <a:moveTo>
                  <a:pt x="0" y="0"/>
                </a:moveTo>
                <a:lnTo>
                  <a:pt x="3819880" y="0"/>
                </a:lnTo>
                <a:lnTo>
                  <a:pt x="3819880" y="2659769"/>
                </a:lnTo>
                <a:lnTo>
                  <a:pt x="0" y="26597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37692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3" name="Group 13"/>
          <p:cNvGrpSpPr/>
          <p:nvPr/>
        </p:nvGrpSpPr>
        <p:grpSpPr>
          <a:xfrm>
            <a:off x="9737550" y="1246516"/>
            <a:ext cx="7618358" cy="858883"/>
            <a:chOff x="0" y="0"/>
            <a:chExt cx="10157811" cy="114517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0025844" cy="1145177"/>
              <a:chOff x="0" y="0"/>
              <a:chExt cx="1980414" cy="22620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0" y="267483"/>
              <a:ext cx="10157811" cy="562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85"/>
                </a:lnSpc>
              </a:pPr>
              <a:r>
                <a:rPr lang="en-US" sz="2560" spc="46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Tampilan daftar rangkuman tersimpan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56371" y="6951172"/>
            <a:ext cx="7618358" cy="858883"/>
            <a:chOff x="0" y="0"/>
            <a:chExt cx="10157811" cy="1145177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10025844" cy="1145177"/>
              <a:chOff x="0" y="0"/>
              <a:chExt cx="1980414" cy="22620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980414" cy="226208"/>
              </a:xfrm>
              <a:custGeom>
                <a:avLst/>
                <a:gdLst/>
                <a:ahLst/>
                <a:cxnLst/>
                <a:rect l="l" t="t" r="r" b="b"/>
                <a:pathLst>
                  <a:path w="1980414" h="226208">
                    <a:moveTo>
                      <a:pt x="52509" y="0"/>
                    </a:moveTo>
                    <a:lnTo>
                      <a:pt x="1927904" y="0"/>
                    </a:lnTo>
                    <a:cubicBezTo>
                      <a:pt x="1956904" y="0"/>
                      <a:pt x="1980414" y="23509"/>
                      <a:pt x="1980414" y="52509"/>
                    </a:cubicBezTo>
                    <a:lnTo>
                      <a:pt x="1980414" y="173698"/>
                    </a:lnTo>
                    <a:cubicBezTo>
                      <a:pt x="1980414" y="187625"/>
                      <a:pt x="1974881" y="200981"/>
                      <a:pt x="1965034" y="210828"/>
                    </a:cubicBezTo>
                    <a:cubicBezTo>
                      <a:pt x="1955187" y="220676"/>
                      <a:pt x="1941831" y="226208"/>
                      <a:pt x="1927904" y="226208"/>
                    </a:cubicBezTo>
                    <a:lnTo>
                      <a:pt x="52509" y="226208"/>
                    </a:lnTo>
                    <a:cubicBezTo>
                      <a:pt x="38583" y="226208"/>
                      <a:pt x="25227" y="220676"/>
                      <a:pt x="15380" y="210828"/>
                    </a:cubicBezTo>
                    <a:cubicBezTo>
                      <a:pt x="5532" y="200981"/>
                      <a:pt x="0" y="187625"/>
                      <a:pt x="0" y="173698"/>
                    </a:cubicBezTo>
                    <a:lnTo>
                      <a:pt x="0" y="52509"/>
                    </a:lnTo>
                    <a:cubicBezTo>
                      <a:pt x="0" y="23509"/>
                      <a:pt x="23509" y="0"/>
                      <a:pt x="5250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100000"/>
                    </a:srgbClr>
                  </a:gs>
                  <a:gs pos="100000">
                    <a:srgbClr val="FFCB2F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1980414" cy="2643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0" y="267483"/>
              <a:ext cx="10157811" cy="562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85"/>
                </a:lnSpc>
              </a:pPr>
              <a:r>
                <a:rPr lang="en-US" sz="2560" spc="46">
                  <a:solidFill>
                    <a:srgbClr val="1E62BD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Konfirmasi Pengiriman Rangkuman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6531153" y="7340671"/>
            <a:ext cx="501744" cy="732474"/>
          </a:xfrm>
          <a:custGeom>
            <a:avLst/>
            <a:gdLst/>
            <a:ahLst/>
            <a:cxnLst/>
            <a:rect l="l" t="t" r="r" b="b"/>
            <a:pathLst>
              <a:path w="501744" h="732474">
                <a:moveTo>
                  <a:pt x="0" y="0"/>
                </a:moveTo>
                <a:lnTo>
                  <a:pt x="501745" y="0"/>
                </a:lnTo>
                <a:lnTo>
                  <a:pt x="501745" y="732474"/>
                </a:lnTo>
                <a:lnTo>
                  <a:pt x="0" y="7324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TextBox 24"/>
          <p:cNvSpPr txBox="1"/>
          <p:nvPr/>
        </p:nvSpPr>
        <p:spPr>
          <a:xfrm>
            <a:off x="10039168" y="2233276"/>
            <a:ext cx="7015123" cy="1307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8"/>
              </a:lnSpc>
            </a:pPr>
            <a:r>
              <a:rPr lang="en-US" sz="2506" b="1" spc="45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Membuka/meninjau daftar rangkuman, sistem menampilkan materi dengan status</a:t>
            </a:r>
            <a:r>
              <a:rPr lang="en-US" sz="2506" b="1" spc="45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“Tersimpan”.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836400" y="8113845"/>
            <a:ext cx="6658300" cy="156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1"/>
              </a:lnSpc>
            </a:pPr>
            <a:r>
              <a:rPr lang="en-US" sz="2265" b="1" spc="4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Tinjau seluruh rangkuman dan persetujuan pengiriman, checkbox persetujuan pengiriman ditampilkan klik tombol </a:t>
            </a:r>
            <a:r>
              <a:rPr lang="en-US" sz="2265" b="1" spc="40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“Setuju”</a:t>
            </a:r>
            <a:r>
              <a:rPr lang="en-US" sz="2265" b="1" spc="4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dan </a:t>
            </a:r>
            <a:r>
              <a:rPr lang="en-US" sz="2265" b="1" spc="40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“Kirim” </a:t>
            </a:r>
            <a:r>
              <a:rPr lang="en-US" sz="2265" b="1" spc="4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tersedia.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924309" y="8745661"/>
            <a:ext cx="3786744" cy="1968703"/>
          </a:xfrm>
          <a:custGeom>
            <a:avLst/>
            <a:gdLst/>
            <a:ahLst/>
            <a:cxnLst/>
            <a:rect l="l" t="t" r="r" b="b"/>
            <a:pathLst>
              <a:path w="3786744" h="1968703">
                <a:moveTo>
                  <a:pt x="0" y="0"/>
                </a:moveTo>
                <a:lnTo>
                  <a:pt x="3786744" y="0"/>
                </a:lnTo>
                <a:lnTo>
                  <a:pt x="3786744" y="1968703"/>
                </a:lnTo>
                <a:lnTo>
                  <a:pt x="0" y="1968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5844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-228600" y="-113245"/>
            <a:ext cx="18516600" cy="5907369"/>
            <a:chOff x="0" y="0"/>
            <a:chExt cx="4816593" cy="22363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236356"/>
            </a:xfrm>
            <a:custGeom>
              <a:avLst/>
              <a:gdLst/>
              <a:ahLst/>
              <a:cxnLst/>
              <a:rect l="l" t="t" r="r" b="b"/>
              <a:pathLst>
                <a:path w="4816592" h="2236356">
                  <a:moveTo>
                    <a:pt x="63500" y="0"/>
                  </a:moveTo>
                  <a:lnTo>
                    <a:pt x="4753092" y="0"/>
                  </a:lnTo>
                  <a:cubicBezTo>
                    <a:pt x="4769934" y="0"/>
                    <a:pt x="4786085" y="6690"/>
                    <a:pt x="4797994" y="18599"/>
                  </a:cubicBezTo>
                  <a:cubicBezTo>
                    <a:pt x="4809902" y="30507"/>
                    <a:pt x="4816592" y="46659"/>
                    <a:pt x="4816592" y="63500"/>
                  </a:cubicBezTo>
                  <a:lnTo>
                    <a:pt x="4816592" y="2172856"/>
                  </a:lnTo>
                  <a:cubicBezTo>
                    <a:pt x="4816592" y="2189697"/>
                    <a:pt x="4809902" y="2205849"/>
                    <a:pt x="4797994" y="2217757"/>
                  </a:cubicBezTo>
                  <a:cubicBezTo>
                    <a:pt x="4786085" y="2229666"/>
                    <a:pt x="4769934" y="2236356"/>
                    <a:pt x="4753092" y="2236356"/>
                  </a:cubicBezTo>
                  <a:lnTo>
                    <a:pt x="63500" y="2236356"/>
                  </a:lnTo>
                  <a:cubicBezTo>
                    <a:pt x="28430" y="2236356"/>
                    <a:pt x="0" y="2207926"/>
                    <a:pt x="0" y="2172856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100000"/>
                  </a:srgbClr>
                </a:gs>
                <a:gs pos="100000">
                  <a:srgbClr val="FDCA15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7625"/>
              <a:ext cx="4816593" cy="21887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2542091">
            <a:off x="15516149" y="5819355"/>
            <a:ext cx="4014421" cy="3582871"/>
          </a:xfrm>
          <a:custGeom>
            <a:avLst/>
            <a:gdLst/>
            <a:ahLst/>
            <a:cxnLst/>
            <a:rect l="l" t="t" r="r" b="b"/>
            <a:pathLst>
              <a:path w="4014421" h="3582871">
                <a:moveTo>
                  <a:pt x="0" y="0"/>
                </a:moveTo>
                <a:lnTo>
                  <a:pt x="4014421" y="0"/>
                </a:lnTo>
                <a:lnTo>
                  <a:pt x="4014421" y="3582871"/>
                </a:lnTo>
                <a:lnTo>
                  <a:pt x="0" y="35828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rot="7731354">
            <a:off x="-2607353" y="-2248289"/>
            <a:ext cx="6270171" cy="4114800"/>
          </a:xfrm>
          <a:custGeom>
            <a:avLst/>
            <a:gdLst/>
            <a:ahLst/>
            <a:cxnLst/>
            <a:rect l="l" t="t" r="r" b="b"/>
            <a:pathLst>
              <a:path w="6270171" h="4114800">
                <a:moveTo>
                  <a:pt x="0" y="0"/>
                </a:moveTo>
                <a:lnTo>
                  <a:pt x="6270171" y="0"/>
                </a:lnTo>
                <a:lnTo>
                  <a:pt x="6270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8374270" y="1260629"/>
            <a:ext cx="9552723" cy="51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4"/>
              </a:lnSpc>
            </a:pPr>
            <a:r>
              <a:rPr lang="en-US" sz="3060" spc="55">
                <a:solidFill>
                  <a:srgbClr val="1E62B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Lihat Hasil Rangkuman yang telah dikirim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24260" y="2052648"/>
            <a:ext cx="8599100" cy="905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618" b="1" spc="47">
                <a:solidFill>
                  <a:srgbClr val="00192A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</a:t>
            </a:r>
            <a:r>
              <a:rPr lang="en-US" sz="2618" b="1" spc="47">
                <a:gradFill>
                  <a:gsLst>
                    <a:gs pos="0">
                      <a:srgbClr val="2A71CF">
                        <a:alpha val="100000"/>
                      </a:srgbClr>
                    </a:gs>
                    <a:gs pos="100000">
                      <a:srgbClr val="0C4DA4">
                        <a:alpha val="100000"/>
                      </a:srgbClr>
                    </a:gs>
                  </a:gsLst>
                  <a:lin ang="2700000"/>
                </a:gradFill>
                <a:latin typeface="Open Sans 2 Bold"/>
                <a:ea typeface="Open Sans 2 Bold"/>
                <a:cs typeface="Open Sans 2 Bold"/>
                <a:sym typeface="Open Sans 2 Bold"/>
              </a:rPr>
              <a:t> “Lihat rangkuman”</a:t>
            </a:r>
            <a:r>
              <a:rPr lang="en-US" sz="2618" b="1" spc="47">
                <a:solidFill>
                  <a:srgbClr val="00192A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sistem menampilkan preview dokumen rangkuman yang telah dikirim.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19913" y="-601228"/>
            <a:ext cx="11371758" cy="7118341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 rot="-1950042">
            <a:off x="4945870" y="3607742"/>
            <a:ext cx="458866" cy="669878"/>
          </a:xfrm>
          <a:custGeom>
            <a:avLst/>
            <a:gdLst/>
            <a:ahLst/>
            <a:cxnLst/>
            <a:rect l="l" t="t" r="r" b="b"/>
            <a:pathLst>
              <a:path w="458866" h="669878">
                <a:moveTo>
                  <a:pt x="0" y="0"/>
                </a:moveTo>
                <a:lnTo>
                  <a:pt x="458866" y="0"/>
                </a:lnTo>
                <a:lnTo>
                  <a:pt x="458866" y="669878"/>
                </a:lnTo>
                <a:lnTo>
                  <a:pt x="0" y="669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3" name="Group 13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7268133" y="3942681"/>
            <a:ext cx="9634852" cy="5907369"/>
          </a:xfrm>
          <a:custGeom>
            <a:avLst/>
            <a:gdLst/>
            <a:ahLst/>
            <a:cxnLst/>
            <a:rect l="l" t="t" r="r" b="b"/>
            <a:pathLst>
              <a:path w="9634852" h="5907369">
                <a:moveTo>
                  <a:pt x="0" y="0"/>
                </a:moveTo>
                <a:lnTo>
                  <a:pt x="9634852" y="0"/>
                </a:lnTo>
                <a:lnTo>
                  <a:pt x="9634852" y="5907368"/>
                </a:lnTo>
                <a:lnTo>
                  <a:pt x="0" y="59073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TextBox 22"/>
          <p:cNvSpPr txBox="1"/>
          <p:nvPr/>
        </p:nvSpPr>
        <p:spPr>
          <a:xfrm>
            <a:off x="538300" y="6284001"/>
            <a:ext cx="9802559" cy="5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2"/>
              </a:lnSpc>
            </a:pPr>
            <a:r>
              <a:rPr lang="en-US" sz="3294" spc="59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preview dokumen Rangkuman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94482" y="7104686"/>
            <a:ext cx="8542966" cy="964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8"/>
              </a:lnSpc>
            </a:pPr>
            <a:r>
              <a:rPr lang="en-US" sz="2827" b="1" spc="5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Berikut tampilan preview dokumen rangkuman yang telah dikirim.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3763833" y="-876473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6281708" y="9043068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7" y="0"/>
                </a:lnTo>
                <a:lnTo>
                  <a:pt x="1656157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rot="2951401">
            <a:off x="7327401" y="9232699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6" name="Group 6"/>
          <p:cNvGrpSpPr/>
          <p:nvPr/>
        </p:nvGrpSpPr>
        <p:grpSpPr>
          <a:xfrm>
            <a:off x="536370" y="560372"/>
            <a:ext cx="8735187" cy="4413468"/>
            <a:chOff x="0" y="0"/>
            <a:chExt cx="841895" cy="4253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1895" cy="425369"/>
            </a:xfrm>
            <a:custGeom>
              <a:avLst/>
              <a:gdLst/>
              <a:ahLst/>
              <a:cxnLst/>
              <a:rect l="l" t="t" r="r" b="b"/>
              <a:pathLst>
                <a:path w="841895" h="425369">
                  <a:moveTo>
                    <a:pt x="0" y="0"/>
                  </a:moveTo>
                  <a:lnTo>
                    <a:pt x="841895" y="0"/>
                  </a:lnTo>
                  <a:lnTo>
                    <a:pt x="841895" y="425369"/>
                  </a:lnTo>
                  <a:lnTo>
                    <a:pt x="0" y="425369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41895" cy="463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6323777">
            <a:off x="16902471" y="8087400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7" y="0"/>
                </a:lnTo>
                <a:lnTo>
                  <a:pt x="4131677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grpSp>
        <p:nvGrpSpPr>
          <p:cNvPr id="10" name="Group 10"/>
          <p:cNvGrpSpPr/>
          <p:nvPr/>
        </p:nvGrpSpPr>
        <p:grpSpPr>
          <a:xfrm>
            <a:off x="8824073" y="5473604"/>
            <a:ext cx="8857107" cy="4413468"/>
            <a:chOff x="0" y="0"/>
            <a:chExt cx="853646" cy="4253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53646" cy="425369"/>
            </a:xfrm>
            <a:custGeom>
              <a:avLst/>
              <a:gdLst/>
              <a:ahLst/>
              <a:cxnLst/>
              <a:rect l="l" t="t" r="r" b="b"/>
              <a:pathLst>
                <a:path w="853646" h="425369">
                  <a:moveTo>
                    <a:pt x="0" y="0"/>
                  </a:moveTo>
                  <a:lnTo>
                    <a:pt x="853646" y="0"/>
                  </a:lnTo>
                  <a:lnTo>
                    <a:pt x="853646" y="425369"/>
                  </a:lnTo>
                  <a:lnTo>
                    <a:pt x="0" y="425369"/>
                  </a:lnTo>
                  <a:close/>
                </a:path>
              </a:pathLst>
            </a:custGeom>
            <a:ln w="28575" cap="sq">
              <a:solidFill>
                <a:srgbClr val="F2F2F2"/>
              </a:solidFill>
              <a:prstDash val="dash"/>
              <a:miter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53646" cy="463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74707" y="710100"/>
            <a:ext cx="8458513" cy="4056862"/>
          </a:xfrm>
          <a:custGeom>
            <a:avLst/>
            <a:gdLst/>
            <a:ahLst/>
            <a:cxnLst/>
            <a:rect l="l" t="t" r="r" b="b"/>
            <a:pathLst>
              <a:path w="8458513" h="4056862">
                <a:moveTo>
                  <a:pt x="0" y="0"/>
                </a:moveTo>
                <a:lnTo>
                  <a:pt x="8458513" y="0"/>
                </a:lnTo>
                <a:lnTo>
                  <a:pt x="8458513" y="4056862"/>
                </a:lnTo>
                <a:lnTo>
                  <a:pt x="0" y="40568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 rot="-1950042">
            <a:off x="7755008" y="2554577"/>
            <a:ext cx="252017" cy="367908"/>
          </a:xfrm>
          <a:custGeom>
            <a:avLst/>
            <a:gdLst/>
            <a:ahLst/>
            <a:cxnLst/>
            <a:rect l="l" t="t" r="r" b="b"/>
            <a:pathLst>
              <a:path w="252017" h="367908">
                <a:moveTo>
                  <a:pt x="0" y="0"/>
                </a:moveTo>
                <a:lnTo>
                  <a:pt x="252017" y="0"/>
                </a:lnTo>
                <a:lnTo>
                  <a:pt x="252017" y="367908"/>
                </a:lnTo>
                <a:lnTo>
                  <a:pt x="0" y="367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8987138" y="5611557"/>
            <a:ext cx="8545658" cy="4120472"/>
          </a:xfrm>
          <a:custGeom>
            <a:avLst/>
            <a:gdLst/>
            <a:ahLst/>
            <a:cxnLst/>
            <a:rect l="l" t="t" r="r" b="b"/>
            <a:pathLst>
              <a:path w="8545658" h="4120472">
                <a:moveTo>
                  <a:pt x="0" y="0"/>
                </a:moveTo>
                <a:lnTo>
                  <a:pt x="8545658" y="0"/>
                </a:lnTo>
                <a:lnTo>
                  <a:pt x="8545658" y="4120472"/>
                </a:lnTo>
                <a:lnTo>
                  <a:pt x="0" y="41204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" r="-9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 rot="14041882" flipH="1">
            <a:off x="14395334" y="9260005"/>
            <a:ext cx="357613" cy="522062"/>
          </a:xfrm>
          <a:custGeom>
            <a:avLst/>
            <a:gdLst/>
            <a:ahLst/>
            <a:cxnLst/>
            <a:rect l="l" t="t" r="r" b="b"/>
            <a:pathLst>
              <a:path w="357613" h="522062">
                <a:moveTo>
                  <a:pt x="357613" y="0"/>
                </a:moveTo>
                <a:lnTo>
                  <a:pt x="0" y="0"/>
                </a:lnTo>
                <a:lnTo>
                  <a:pt x="0" y="522062"/>
                </a:lnTo>
                <a:lnTo>
                  <a:pt x="357613" y="522062"/>
                </a:lnTo>
                <a:lnTo>
                  <a:pt x="35761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7" name="Group 17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3" name="Freeform 23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381162" y="1394987"/>
            <a:ext cx="8409623" cy="779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5"/>
              </a:lnSpc>
            </a:pPr>
            <a:r>
              <a:rPr lang="en-US" sz="4561" spc="-36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Akses Evaluasi Akademik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2460" y="5704035"/>
            <a:ext cx="7604317" cy="785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2"/>
              </a:lnSpc>
            </a:pPr>
            <a:r>
              <a:rPr lang="en-US" sz="4594" spc="8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Kerjakan Soal Evaluasi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83875" y="2513624"/>
            <a:ext cx="7004197" cy="2031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</a:t>
            </a:r>
            <a:r>
              <a:rPr lang="en-US" sz="2907" b="1" spc="5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“Kerjakan Evaluasi Akademik”</a:t>
            </a: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sistem menampilkan konfirmasi bahwa aktivitas evaluasi akan direkam.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6695501"/>
            <a:ext cx="7004197" cy="2031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2907" b="1" spc="5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 menampilkan soal evaluasi, timer, pilihan jawaban, navigasi nomor soal, jawab soal lalu klik </a:t>
            </a:r>
            <a:r>
              <a:rPr lang="en-US" sz="2907" b="1" spc="5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Tombol Selanjutnya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-885909" y="657308"/>
            <a:ext cx="10480338" cy="9165721"/>
            <a:chOff x="0" y="0"/>
            <a:chExt cx="2760254" cy="27602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60254" cy="2760254"/>
            </a:xfrm>
            <a:custGeom>
              <a:avLst/>
              <a:gdLst/>
              <a:ahLst/>
              <a:cxnLst/>
              <a:rect l="l" t="t" r="r" b="b"/>
              <a:pathLst>
                <a:path w="2760254" h="2760254">
                  <a:moveTo>
                    <a:pt x="73871" y="0"/>
                  </a:moveTo>
                  <a:lnTo>
                    <a:pt x="2686383" y="0"/>
                  </a:lnTo>
                  <a:cubicBezTo>
                    <a:pt x="2705975" y="0"/>
                    <a:pt x="2724764" y="7783"/>
                    <a:pt x="2738617" y="21636"/>
                  </a:cubicBezTo>
                  <a:cubicBezTo>
                    <a:pt x="2752471" y="35490"/>
                    <a:pt x="2760254" y="54279"/>
                    <a:pt x="2760254" y="73871"/>
                  </a:cubicBezTo>
                  <a:lnTo>
                    <a:pt x="2760254" y="2686383"/>
                  </a:lnTo>
                  <a:cubicBezTo>
                    <a:pt x="2760254" y="2727180"/>
                    <a:pt x="2727180" y="2760254"/>
                    <a:pt x="2686383" y="2760254"/>
                  </a:cubicBezTo>
                  <a:lnTo>
                    <a:pt x="73871" y="2760254"/>
                  </a:lnTo>
                  <a:cubicBezTo>
                    <a:pt x="33073" y="2760254"/>
                    <a:pt x="0" y="2727180"/>
                    <a:pt x="0" y="2686383"/>
                  </a:cubicBezTo>
                  <a:lnTo>
                    <a:pt x="0" y="73871"/>
                  </a:lnTo>
                  <a:cubicBezTo>
                    <a:pt x="0" y="33073"/>
                    <a:pt x="33073" y="0"/>
                    <a:pt x="7387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100000"/>
                  </a:srgbClr>
                </a:gs>
                <a:gs pos="100000">
                  <a:srgbClr val="CFA21B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60254" cy="27983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456468" y="-595528"/>
            <a:ext cx="5380167" cy="4714371"/>
          </a:xfrm>
          <a:custGeom>
            <a:avLst/>
            <a:gdLst/>
            <a:ahLst/>
            <a:cxnLst/>
            <a:rect l="l" t="t" r="r" b="b"/>
            <a:pathLst>
              <a:path w="5380167" h="4714371">
                <a:moveTo>
                  <a:pt x="0" y="0"/>
                </a:moveTo>
                <a:lnTo>
                  <a:pt x="5380167" y="0"/>
                </a:lnTo>
                <a:lnTo>
                  <a:pt x="5380167" y="4714371"/>
                </a:lnTo>
                <a:lnTo>
                  <a:pt x="0" y="4714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 rot="8402423">
            <a:off x="16222162" y="8337694"/>
            <a:ext cx="4131676" cy="3098757"/>
          </a:xfrm>
          <a:custGeom>
            <a:avLst/>
            <a:gdLst/>
            <a:ahLst/>
            <a:cxnLst/>
            <a:rect l="l" t="t" r="r" b="b"/>
            <a:pathLst>
              <a:path w="4131676" h="3098757">
                <a:moveTo>
                  <a:pt x="0" y="0"/>
                </a:moveTo>
                <a:lnTo>
                  <a:pt x="4131676" y="0"/>
                </a:lnTo>
                <a:lnTo>
                  <a:pt x="4131676" y="3098757"/>
                </a:lnTo>
                <a:lnTo>
                  <a:pt x="0" y="3098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 rot="-10647556">
            <a:off x="3385598" y="6288540"/>
            <a:ext cx="5022923" cy="4401337"/>
          </a:xfrm>
          <a:custGeom>
            <a:avLst/>
            <a:gdLst/>
            <a:ahLst/>
            <a:cxnLst/>
            <a:rect l="l" t="t" r="r" b="b"/>
            <a:pathLst>
              <a:path w="5022923" h="4401337">
                <a:moveTo>
                  <a:pt x="0" y="0"/>
                </a:moveTo>
                <a:lnTo>
                  <a:pt x="5022923" y="0"/>
                </a:lnTo>
                <a:lnTo>
                  <a:pt x="5022923" y="4401337"/>
                </a:lnTo>
                <a:lnTo>
                  <a:pt x="0" y="4401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77310" y="1323341"/>
            <a:ext cx="9797706" cy="6865833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 rot="-1950042">
            <a:off x="5192901" y="5102744"/>
            <a:ext cx="857634" cy="1252021"/>
          </a:xfrm>
          <a:custGeom>
            <a:avLst/>
            <a:gdLst/>
            <a:ahLst/>
            <a:cxnLst/>
            <a:rect l="l" t="t" r="r" b="b"/>
            <a:pathLst>
              <a:path w="857634" h="1252021">
                <a:moveTo>
                  <a:pt x="0" y="0"/>
                </a:moveTo>
                <a:lnTo>
                  <a:pt x="857634" y="0"/>
                </a:lnTo>
                <a:lnTo>
                  <a:pt x="857634" y="1252021"/>
                </a:lnTo>
                <a:lnTo>
                  <a:pt x="0" y="12520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TextBox 13"/>
          <p:cNvSpPr txBox="1"/>
          <p:nvPr/>
        </p:nvSpPr>
        <p:spPr>
          <a:xfrm>
            <a:off x="9432894" y="1349889"/>
            <a:ext cx="8154343" cy="149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5"/>
              </a:lnSpc>
            </a:pPr>
            <a:r>
              <a:rPr lang="en-US" sz="4268" spc="183">
                <a:solidFill>
                  <a:srgbClr val="F2F2F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Mengakhiri dan Menyimpan Nilai Evaluasi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21788" y="3248636"/>
            <a:ext cx="7576555" cy="2958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2298" lvl="1" indent="-301149" algn="l">
              <a:lnSpc>
                <a:spcPts val="3905"/>
              </a:lnSpc>
              <a:buFont typeface="Arial"/>
              <a:buChar char="•"/>
            </a:pPr>
            <a:r>
              <a:rPr lang="en-US" sz="2789" b="1" spc="66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Menyelesaikan soal kemudian memilih simpan nilai lalu tombol </a:t>
            </a:r>
            <a:r>
              <a:rPr lang="en-US" sz="2789" b="1" spc="66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“Simpan Nilai”.</a:t>
            </a:r>
          </a:p>
          <a:p>
            <a:pPr marL="602298" lvl="1" indent="-301149" algn="l">
              <a:lnSpc>
                <a:spcPts val="3905"/>
              </a:lnSpc>
              <a:buFont typeface="Arial"/>
              <a:buChar char="•"/>
            </a:pPr>
            <a:r>
              <a:rPr lang="en-US" sz="2789" b="1" spc="66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 menyimpan hasil evaluasi dan menampilkan data evaluasi pada daftar evaluasi.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rot="-4510718">
            <a:off x="14089522" y="-2392983"/>
            <a:ext cx="7152780" cy="6115627"/>
          </a:xfrm>
          <a:custGeom>
            <a:avLst/>
            <a:gdLst/>
            <a:ahLst/>
            <a:cxnLst/>
            <a:rect l="l" t="t" r="r" b="b"/>
            <a:pathLst>
              <a:path w="7152780" h="6115627">
                <a:moveTo>
                  <a:pt x="0" y="0"/>
                </a:moveTo>
                <a:lnTo>
                  <a:pt x="7152780" y="0"/>
                </a:lnTo>
                <a:lnTo>
                  <a:pt x="7152780" y="6115627"/>
                </a:lnTo>
                <a:lnTo>
                  <a:pt x="0" y="6115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-2895286" y="-547416"/>
            <a:ext cx="9502540" cy="8124671"/>
          </a:xfrm>
          <a:custGeom>
            <a:avLst/>
            <a:gdLst/>
            <a:ahLst/>
            <a:cxnLst/>
            <a:rect l="l" t="t" r="r" b="b"/>
            <a:pathLst>
              <a:path w="9502540" h="8124671">
                <a:moveTo>
                  <a:pt x="0" y="0"/>
                </a:moveTo>
                <a:lnTo>
                  <a:pt x="9502540" y="0"/>
                </a:lnTo>
                <a:lnTo>
                  <a:pt x="9502540" y="8124671"/>
                </a:lnTo>
                <a:lnTo>
                  <a:pt x="0" y="81246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5" name="Group 5"/>
          <p:cNvGrpSpPr/>
          <p:nvPr/>
        </p:nvGrpSpPr>
        <p:grpSpPr>
          <a:xfrm>
            <a:off x="9463118" y="664830"/>
            <a:ext cx="8516497" cy="4177864"/>
            <a:chOff x="0" y="0"/>
            <a:chExt cx="2243028" cy="11003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43028" cy="1100343"/>
            </a:xfrm>
            <a:custGeom>
              <a:avLst/>
              <a:gdLst/>
              <a:ahLst/>
              <a:cxnLst/>
              <a:rect l="l" t="t" r="r" b="b"/>
              <a:pathLst>
                <a:path w="2243028" h="1100343">
                  <a:moveTo>
                    <a:pt x="23635" y="0"/>
                  </a:moveTo>
                  <a:lnTo>
                    <a:pt x="2219393" y="0"/>
                  </a:lnTo>
                  <a:cubicBezTo>
                    <a:pt x="2232446" y="0"/>
                    <a:pt x="2243028" y="10582"/>
                    <a:pt x="2243028" y="23635"/>
                  </a:cubicBezTo>
                  <a:lnTo>
                    <a:pt x="2243028" y="1076707"/>
                  </a:lnTo>
                  <a:cubicBezTo>
                    <a:pt x="2243028" y="1082976"/>
                    <a:pt x="2240538" y="1088988"/>
                    <a:pt x="2236105" y="1093420"/>
                  </a:cubicBezTo>
                  <a:cubicBezTo>
                    <a:pt x="2231673" y="1097853"/>
                    <a:pt x="2225661" y="1100343"/>
                    <a:pt x="2219393" y="1100343"/>
                  </a:cubicBezTo>
                  <a:lnTo>
                    <a:pt x="23635" y="1100343"/>
                  </a:lnTo>
                  <a:cubicBezTo>
                    <a:pt x="17367" y="1100343"/>
                    <a:pt x="11355" y="1097853"/>
                    <a:pt x="6923" y="1093420"/>
                  </a:cubicBezTo>
                  <a:cubicBezTo>
                    <a:pt x="2490" y="1088988"/>
                    <a:pt x="0" y="1082976"/>
                    <a:pt x="0" y="1076707"/>
                  </a:cubicBezTo>
                  <a:lnTo>
                    <a:pt x="0" y="23635"/>
                  </a:lnTo>
                  <a:cubicBezTo>
                    <a:pt x="0" y="17367"/>
                    <a:pt x="2490" y="11355"/>
                    <a:pt x="6923" y="6923"/>
                  </a:cubicBezTo>
                  <a:cubicBezTo>
                    <a:pt x="11355" y="2490"/>
                    <a:pt x="17367" y="0"/>
                    <a:pt x="23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2000"/>
                  </a:srgbClr>
                </a:gs>
                <a:gs pos="100000">
                  <a:srgbClr val="FFFFFF">
                    <a:alpha val="31600"/>
                  </a:srgbClr>
                </a:gs>
              </a:gsLst>
              <a:lin ang="5400000"/>
            </a:gradFill>
            <a:ln w="9525" cap="rnd">
              <a:gradFill>
                <a:gsLst>
                  <a:gs pos="0">
                    <a:srgbClr val="FFFFFF">
                      <a:alpha val="80000"/>
                    </a:srgbClr>
                  </a:gs>
                  <a:gs pos="25000">
                    <a:srgbClr val="9B9A9A">
                      <a:alpha val="80000"/>
                    </a:srgbClr>
                  </a:gs>
                  <a:gs pos="50000">
                    <a:srgbClr val="FFFFFF">
                      <a:alpha val="80000"/>
                    </a:srgbClr>
                  </a:gs>
                  <a:gs pos="75000">
                    <a:srgbClr val="9C9B9B">
                      <a:alpha val="80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2243028" cy="1205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63118" y="5281716"/>
            <a:ext cx="8516497" cy="4177864"/>
            <a:chOff x="0" y="0"/>
            <a:chExt cx="2243028" cy="11003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43028" cy="1100343"/>
            </a:xfrm>
            <a:custGeom>
              <a:avLst/>
              <a:gdLst/>
              <a:ahLst/>
              <a:cxnLst/>
              <a:rect l="l" t="t" r="r" b="b"/>
              <a:pathLst>
                <a:path w="2243028" h="1100343">
                  <a:moveTo>
                    <a:pt x="23635" y="0"/>
                  </a:moveTo>
                  <a:lnTo>
                    <a:pt x="2219393" y="0"/>
                  </a:lnTo>
                  <a:cubicBezTo>
                    <a:pt x="2232446" y="0"/>
                    <a:pt x="2243028" y="10582"/>
                    <a:pt x="2243028" y="23635"/>
                  </a:cubicBezTo>
                  <a:lnTo>
                    <a:pt x="2243028" y="1076707"/>
                  </a:lnTo>
                  <a:cubicBezTo>
                    <a:pt x="2243028" y="1082976"/>
                    <a:pt x="2240538" y="1088988"/>
                    <a:pt x="2236105" y="1093420"/>
                  </a:cubicBezTo>
                  <a:cubicBezTo>
                    <a:pt x="2231673" y="1097853"/>
                    <a:pt x="2225661" y="1100343"/>
                    <a:pt x="2219393" y="1100343"/>
                  </a:cubicBezTo>
                  <a:lnTo>
                    <a:pt x="23635" y="1100343"/>
                  </a:lnTo>
                  <a:cubicBezTo>
                    <a:pt x="17367" y="1100343"/>
                    <a:pt x="11355" y="1097853"/>
                    <a:pt x="6923" y="1093420"/>
                  </a:cubicBezTo>
                  <a:cubicBezTo>
                    <a:pt x="2490" y="1088988"/>
                    <a:pt x="0" y="1082976"/>
                    <a:pt x="0" y="1076707"/>
                  </a:cubicBezTo>
                  <a:lnTo>
                    <a:pt x="0" y="23635"/>
                  </a:lnTo>
                  <a:cubicBezTo>
                    <a:pt x="0" y="17367"/>
                    <a:pt x="2490" y="11355"/>
                    <a:pt x="6923" y="6923"/>
                  </a:cubicBezTo>
                  <a:cubicBezTo>
                    <a:pt x="11355" y="2490"/>
                    <a:pt x="17367" y="0"/>
                    <a:pt x="2363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2000"/>
                  </a:srgbClr>
                </a:gs>
                <a:gs pos="100000">
                  <a:srgbClr val="FFFFFF">
                    <a:alpha val="31600"/>
                  </a:srgbClr>
                </a:gs>
              </a:gsLst>
              <a:lin ang="5400000"/>
            </a:gradFill>
            <a:ln w="9525" cap="rnd">
              <a:gradFill>
                <a:gsLst>
                  <a:gs pos="0">
                    <a:srgbClr val="FFFFFF">
                      <a:alpha val="80000"/>
                    </a:srgbClr>
                  </a:gs>
                  <a:gs pos="25000">
                    <a:srgbClr val="9B9A9A">
                      <a:alpha val="80000"/>
                    </a:srgbClr>
                  </a:gs>
                  <a:gs pos="50000">
                    <a:srgbClr val="FFFFFF">
                      <a:alpha val="80000"/>
                    </a:srgbClr>
                  </a:gs>
                  <a:gs pos="75000">
                    <a:srgbClr val="9C9B9B">
                      <a:alpha val="80000"/>
                    </a:srgbClr>
                  </a:gs>
                  <a:gs pos="100000">
                    <a:srgbClr val="FFFFFF">
                      <a:alpha val="8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2243028" cy="12051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186875" y="1243990"/>
            <a:ext cx="7216201" cy="1120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8"/>
              </a:lnSpc>
            </a:pPr>
            <a:r>
              <a:rPr lang="en-US" sz="3227" spc="138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Mengaktifkan Pengiriman Nilai Evaluasi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31163" y="5480827"/>
            <a:ext cx="7647980" cy="123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8"/>
              </a:lnSpc>
            </a:pPr>
            <a:r>
              <a:rPr lang="en-US" sz="3541" spc="152">
                <a:solidFill>
                  <a:srgbClr val="FFD74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Mengakses Beranda Orientasi PPPK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11078" y="2717378"/>
            <a:ext cx="8368537" cy="155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2"/>
              </a:lnSpc>
            </a:pPr>
            <a:r>
              <a:rPr lang="en-US" sz="2244" b="1" spc="53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“Centang Saya setuju untuk mengirim nilai evaluasi ini”,</a:t>
            </a:r>
            <a:r>
              <a:rPr lang="en-US" sz="2244" b="1" spc="53">
                <a:solidFill>
                  <a:srgbClr val="F8A62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244" b="1" spc="53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Tombol</a:t>
            </a:r>
            <a:r>
              <a:rPr lang="en-US" sz="2244" b="1" spc="53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“Setuju dan Kirim”</a:t>
            </a:r>
            <a:r>
              <a:rPr lang="en-US" sz="2244" b="1" spc="53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menjadi aktif. Sistem menampilkan notifikasi bahwa evaluasi berhasil dikirim dan menampilkan nilai akhir.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97377" y="7295868"/>
            <a:ext cx="7581766" cy="1183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2"/>
              </a:lnSpc>
            </a:pPr>
            <a:r>
              <a:rPr lang="en-US" sz="3437" b="1" spc="82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Kembali ke beranda dan klik </a:t>
            </a:r>
            <a:r>
              <a:rPr lang="en-US" sz="3437" b="1" spc="82">
                <a:solidFill>
                  <a:srgbClr val="FFD745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“Proses Sertifikat”.</a:t>
            </a:r>
          </a:p>
        </p:txBody>
      </p:sp>
      <p:sp>
        <p:nvSpPr>
          <p:cNvPr id="15" name="Freeform 15"/>
          <p:cNvSpPr/>
          <p:nvPr/>
        </p:nvSpPr>
        <p:spPr>
          <a:xfrm>
            <a:off x="383540" y="5281716"/>
            <a:ext cx="8490040" cy="4246557"/>
          </a:xfrm>
          <a:custGeom>
            <a:avLst/>
            <a:gdLst/>
            <a:ahLst/>
            <a:cxnLst/>
            <a:rect l="l" t="t" r="r" b="b"/>
            <a:pathLst>
              <a:path w="8490040" h="4246557">
                <a:moveTo>
                  <a:pt x="0" y="0"/>
                </a:moveTo>
                <a:lnTo>
                  <a:pt x="8490039" y="0"/>
                </a:lnTo>
                <a:lnTo>
                  <a:pt x="8490039" y="4246557"/>
                </a:lnTo>
                <a:lnTo>
                  <a:pt x="0" y="42465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966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 rot="-1950042">
            <a:off x="5989225" y="8725566"/>
            <a:ext cx="330031" cy="481798"/>
          </a:xfrm>
          <a:custGeom>
            <a:avLst/>
            <a:gdLst/>
            <a:ahLst/>
            <a:cxnLst/>
            <a:rect l="l" t="t" r="r" b="b"/>
            <a:pathLst>
              <a:path w="330031" h="481798">
                <a:moveTo>
                  <a:pt x="0" y="0"/>
                </a:moveTo>
                <a:lnTo>
                  <a:pt x="330031" y="0"/>
                </a:lnTo>
                <a:lnTo>
                  <a:pt x="330031" y="481798"/>
                </a:lnTo>
                <a:lnTo>
                  <a:pt x="0" y="481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17" name="Group 17"/>
          <p:cNvGrpSpPr/>
          <p:nvPr/>
        </p:nvGrpSpPr>
        <p:grpSpPr>
          <a:xfrm>
            <a:off x="383540" y="667747"/>
            <a:ext cx="8490040" cy="4174947"/>
            <a:chOff x="0" y="0"/>
            <a:chExt cx="11320053" cy="55665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20053" cy="5566597"/>
            </a:xfrm>
            <a:custGeom>
              <a:avLst/>
              <a:gdLst/>
              <a:ahLst/>
              <a:cxnLst/>
              <a:rect l="l" t="t" r="r" b="b"/>
              <a:pathLst>
                <a:path w="11320053" h="5566597">
                  <a:moveTo>
                    <a:pt x="0" y="0"/>
                  </a:moveTo>
                  <a:lnTo>
                    <a:pt x="11320053" y="0"/>
                  </a:lnTo>
                  <a:lnTo>
                    <a:pt x="11320053" y="5566597"/>
                  </a:lnTo>
                  <a:lnTo>
                    <a:pt x="0" y="5566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854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9" name="Freeform 19"/>
            <p:cNvSpPr/>
            <p:nvPr/>
          </p:nvSpPr>
          <p:spPr>
            <a:xfrm rot="-1950042">
              <a:off x="10104162" y="2083338"/>
              <a:ext cx="433629" cy="633035"/>
            </a:xfrm>
            <a:custGeom>
              <a:avLst/>
              <a:gdLst/>
              <a:ahLst/>
              <a:cxnLst/>
              <a:rect l="l" t="t" r="r" b="b"/>
              <a:pathLst>
                <a:path w="433629" h="633035">
                  <a:moveTo>
                    <a:pt x="0" y="0"/>
                  </a:moveTo>
                  <a:lnTo>
                    <a:pt x="433630" y="0"/>
                  </a:lnTo>
                  <a:lnTo>
                    <a:pt x="433630" y="633035"/>
                  </a:lnTo>
                  <a:lnTo>
                    <a:pt x="0" y="633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0" name="Freeform 20"/>
            <p:cNvSpPr/>
            <p:nvPr/>
          </p:nvSpPr>
          <p:spPr>
            <a:xfrm rot="-71252">
              <a:off x="3206988" y="2133322"/>
              <a:ext cx="433629" cy="633035"/>
            </a:xfrm>
            <a:custGeom>
              <a:avLst/>
              <a:gdLst/>
              <a:ahLst/>
              <a:cxnLst/>
              <a:rect l="l" t="t" r="r" b="b"/>
              <a:pathLst>
                <a:path w="433629" h="633035">
                  <a:moveTo>
                    <a:pt x="0" y="0"/>
                  </a:moveTo>
                  <a:lnTo>
                    <a:pt x="433629" y="0"/>
                  </a:lnTo>
                  <a:lnTo>
                    <a:pt x="433629" y="633036"/>
                  </a:lnTo>
                  <a:lnTo>
                    <a:pt x="0" y="633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6074829" y="8685047"/>
            <a:ext cx="1656156" cy="1795291"/>
          </a:xfrm>
          <a:custGeom>
            <a:avLst/>
            <a:gdLst/>
            <a:ahLst/>
            <a:cxnLst/>
            <a:rect l="l" t="t" r="r" b="b"/>
            <a:pathLst>
              <a:path w="1656156" h="1795291">
                <a:moveTo>
                  <a:pt x="0" y="0"/>
                </a:moveTo>
                <a:lnTo>
                  <a:pt x="1656156" y="0"/>
                </a:lnTo>
                <a:lnTo>
                  <a:pt x="1656156" y="1795291"/>
                </a:lnTo>
                <a:lnTo>
                  <a:pt x="0" y="1795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2951401">
            <a:off x="7120522" y="8874677"/>
            <a:ext cx="1431802" cy="1672177"/>
          </a:xfrm>
          <a:custGeom>
            <a:avLst/>
            <a:gdLst/>
            <a:ahLst/>
            <a:cxnLst/>
            <a:rect l="l" t="t" r="r" b="b"/>
            <a:pathLst>
              <a:path w="1431802" h="1672177">
                <a:moveTo>
                  <a:pt x="0" y="0"/>
                </a:moveTo>
                <a:lnTo>
                  <a:pt x="1431801" y="0"/>
                </a:lnTo>
                <a:lnTo>
                  <a:pt x="1431801" y="1672177"/>
                </a:lnTo>
                <a:lnTo>
                  <a:pt x="0" y="16721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5" name="Group 5"/>
          <p:cNvGrpSpPr/>
          <p:nvPr/>
        </p:nvGrpSpPr>
        <p:grpSpPr>
          <a:xfrm>
            <a:off x="229393" y="518283"/>
            <a:ext cx="9224933" cy="4625217"/>
            <a:chOff x="0" y="0"/>
            <a:chExt cx="3331553" cy="16703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1552" cy="1670381"/>
            </a:xfrm>
            <a:custGeom>
              <a:avLst/>
              <a:gdLst/>
              <a:ahLst/>
              <a:cxnLst/>
              <a:rect l="l" t="t" r="r" b="b"/>
              <a:pathLst>
                <a:path w="3331552" h="1670381">
                  <a:moveTo>
                    <a:pt x="50354" y="0"/>
                  </a:moveTo>
                  <a:lnTo>
                    <a:pt x="3281198" y="0"/>
                  </a:lnTo>
                  <a:cubicBezTo>
                    <a:pt x="3294553" y="0"/>
                    <a:pt x="3307361" y="5305"/>
                    <a:pt x="3316804" y="14748"/>
                  </a:cubicBezTo>
                  <a:cubicBezTo>
                    <a:pt x="3326247" y="24192"/>
                    <a:pt x="3331552" y="37000"/>
                    <a:pt x="3331552" y="50354"/>
                  </a:cubicBezTo>
                  <a:lnTo>
                    <a:pt x="3331552" y="1620027"/>
                  </a:lnTo>
                  <a:cubicBezTo>
                    <a:pt x="3331552" y="1633382"/>
                    <a:pt x="3326247" y="1646189"/>
                    <a:pt x="3316804" y="1655633"/>
                  </a:cubicBezTo>
                  <a:cubicBezTo>
                    <a:pt x="3307361" y="1665076"/>
                    <a:pt x="3294553" y="1670381"/>
                    <a:pt x="3281198" y="1670381"/>
                  </a:cubicBezTo>
                  <a:lnTo>
                    <a:pt x="50354" y="1670381"/>
                  </a:lnTo>
                  <a:cubicBezTo>
                    <a:pt x="37000" y="1670381"/>
                    <a:pt x="24192" y="1665076"/>
                    <a:pt x="14748" y="1655633"/>
                  </a:cubicBezTo>
                  <a:cubicBezTo>
                    <a:pt x="5305" y="1646189"/>
                    <a:pt x="0" y="1633382"/>
                    <a:pt x="0" y="1620027"/>
                  </a:cubicBezTo>
                  <a:lnTo>
                    <a:pt x="0" y="50354"/>
                  </a:lnTo>
                  <a:cubicBezTo>
                    <a:pt x="0" y="37000"/>
                    <a:pt x="5305" y="24192"/>
                    <a:pt x="14748" y="14748"/>
                  </a:cubicBezTo>
                  <a:cubicBezTo>
                    <a:pt x="24192" y="5305"/>
                    <a:pt x="37000" y="0"/>
                    <a:pt x="5035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76000"/>
                  </a:srgbClr>
                </a:gs>
                <a:gs pos="100000">
                  <a:srgbClr val="0C4DA4">
                    <a:alpha val="76000"/>
                  </a:srgbClr>
                </a:gs>
              </a:gsLst>
              <a:path path="circle">
                <a:fillToRect l="50000" t="50000" r="50000" b="50000"/>
              </a:path>
            </a:gradFill>
            <a:ln w="9525" cap="rnd">
              <a:solidFill>
                <a:srgbClr val="1E62BD">
                  <a:alpha val="75686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3331553" cy="17751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311144" y="2422355"/>
            <a:ext cx="6969736" cy="1672540"/>
            <a:chOff x="0" y="0"/>
            <a:chExt cx="9292981" cy="2230053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9292981" cy="2230053"/>
              <a:chOff x="0" y="0"/>
              <a:chExt cx="2177736" cy="52259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177736" cy="522595"/>
              </a:xfrm>
              <a:custGeom>
                <a:avLst/>
                <a:gdLst/>
                <a:ahLst/>
                <a:cxnLst/>
                <a:rect l="l" t="t" r="r" b="b"/>
                <a:pathLst>
                  <a:path w="2177736" h="522595">
                    <a:moveTo>
                      <a:pt x="41197" y="0"/>
                    </a:moveTo>
                    <a:lnTo>
                      <a:pt x="2136538" y="0"/>
                    </a:lnTo>
                    <a:cubicBezTo>
                      <a:pt x="2159291" y="0"/>
                      <a:pt x="2177736" y="18445"/>
                      <a:pt x="2177736" y="41197"/>
                    </a:cubicBezTo>
                    <a:lnTo>
                      <a:pt x="2177736" y="481398"/>
                    </a:lnTo>
                    <a:cubicBezTo>
                      <a:pt x="2177736" y="504150"/>
                      <a:pt x="2159291" y="522595"/>
                      <a:pt x="2136538" y="522595"/>
                    </a:cubicBezTo>
                    <a:lnTo>
                      <a:pt x="41197" y="522595"/>
                    </a:lnTo>
                    <a:cubicBezTo>
                      <a:pt x="18445" y="522595"/>
                      <a:pt x="0" y="504150"/>
                      <a:pt x="0" y="481398"/>
                    </a:cubicBezTo>
                    <a:lnTo>
                      <a:pt x="0" y="41197"/>
                    </a:lnTo>
                    <a:cubicBezTo>
                      <a:pt x="0" y="18445"/>
                      <a:pt x="18445" y="0"/>
                      <a:pt x="41197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DA55">
                      <a:alpha val="80000"/>
                    </a:srgbClr>
                  </a:gs>
                  <a:gs pos="100000">
                    <a:srgbClr val="FFCB2F">
                      <a:alpha val="80000"/>
                    </a:srgbClr>
                  </a:gs>
                </a:gsLst>
                <a:lin ang="2700000"/>
              </a:gradFill>
              <a:ln w="47625" cap="rnd">
                <a:gradFill>
                  <a:gsLst>
                    <a:gs pos="0">
                      <a:srgbClr val="000000">
                        <a:alpha val="3200"/>
                      </a:srgbClr>
                    </a:gs>
                    <a:gs pos="100000">
                      <a:srgbClr val="000000">
                        <a:alpha val="0"/>
                      </a:srgbClr>
                    </a:gs>
                  </a:gsLst>
                  <a:lin ang="2700000"/>
                </a:gradFill>
                <a:prstDash val="solid"/>
                <a:round/>
              </a:ln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04775"/>
                <a:ext cx="2177736" cy="62737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528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0" y="436663"/>
              <a:ext cx="9292981" cy="1188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7"/>
                </a:lnSpc>
              </a:pPr>
              <a:r>
                <a:rPr lang="en-US" sz="2605" b="1" spc="62">
                  <a:solidFill>
                    <a:srgbClr val="242424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Klik tombol </a:t>
              </a:r>
              <a:r>
                <a:rPr lang="en-US" sz="2605" b="1" spc="62">
                  <a:gradFill>
                    <a:gsLst>
                      <a:gs pos="0">
                        <a:srgbClr val="2A71CF">
                          <a:alpha val="100000"/>
                        </a:srgbClr>
                      </a:gs>
                      <a:gs pos="100000">
                        <a:srgbClr val="0C4DA4">
                          <a:alpha val="100000"/>
                        </a:srgbClr>
                      </a:gs>
                    </a:gsLst>
                    <a:lin ang="2700000"/>
                  </a:gradFill>
                  <a:latin typeface="Open Sans 2 Bold"/>
                  <a:ea typeface="Open Sans 2 Bold"/>
                  <a:cs typeface="Open Sans 2 Bold"/>
                  <a:sym typeface="Open Sans 2 Bold"/>
                </a:rPr>
                <a:t>“Proses”</a:t>
              </a:r>
              <a:r>
                <a:rPr lang="en-US" sz="2605" b="1" spc="62">
                  <a:solidFill>
                    <a:srgbClr val="242424"/>
                  </a:solidFill>
                  <a:latin typeface="Open Sans 2 Bold"/>
                  <a:ea typeface="Open Sans 2 Bold"/>
                  <a:cs typeface="Open Sans 2 Bold"/>
                  <a:sym typeface="Open Sans 2 Bold"/>
                </a:rPr>
                <a:t>, Maka sertifikat akan terproses.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835071" y="1312855"/>
            <a:ext cx="7921883" cy="633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</a:pPr>
            <a:r>
              <a:rPr lang="en-US" sz="3727" spc="160">
                <a:solidFill>
                  <a:srgbClr val="1E62B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Konfirmasi Proses Sertifikat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816271" y="5207622"/>
            <a:ext cx="9215228" cy="4807617"/>
            <a:chOff x="0" y="0"/>
            <a:chExt cx="3328047" cy="173625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28048" cy="1736254"/>
            </a:xfrm>
            <a:custGeom>
              <a:avLst/>
              <a:gdLst/>
              <a:ahLst/>
              <a:cxnLst/>
              <a:rect l="l" t="t" r="r" b="b"/>
              <a:pathLst>
                <a:path w="3328048" h="1736254">
                  <a:moveTo>
                    <a:pt x="50407" y="0"/>
                  </a:moveTo>
                  <a:lnTo>
                    <a:pt x="3277640" y="0"/>
                  </a:lnTo>
                  <a:cubicBezTo>
                    <a:pt x="3291009" y="0"/>
                    <a:pt x="3303831" y="5311"/>
                    <a:pt x="3313284" y="14764"/>
                  </a:cubicBezTo>
                  <a:cubicBezTo>
                    <a:pt x="3322737" y="24217"/>
                    <a:pt x="3328048" y="37038"/>
                    <a:pt x="3328048" y="50407"/>
                  </a:cubicBezTo>
                  <a:lnTo>
                    <a:pt x="3328048" y="1685847"/>
                  </a:lnTo>
                  <a:cubicBezTo>
                    <a:pt x="3328048" y="1699215"/>
                    <a:pt x="3322737" y="1712037"/>
                    <a:pt x="3313284" y="1721490"/>
                  </a:cubicBezTo>
                  <a:cubicBezTo>
                    <a:pt x="3303831" y="1730943"/>
                    <a:pt x="3291009" y="1736254"/>
                    <a:pt x="3277640" y="1736254"/>
                  </a:cubicBezTo>
                  <a:lnTo>
                    <a:pt x="50407" y="1736254"/>
                  </a:lnTo>
                  <a:cubicBezTo>
                    <a:pt x="37038" y="1736254"/>
                    <a:pt x="24217" y="1730943"/>
                    <a:pt x="14764" y="1721490"/>
                  </a:cubicBezTo>
                  <a:cubicBezTo>
                    <a:pt x="5311" y="1712037"/>
                    <a:pt x="0" y="1699215"/>
                    <a:pt x="0" y="1685847"/>
                  </a:cubicBezTo>
                  <a:lnTo>
                    <a:pt x="0" y="50407"/>
                  </a:lnTo>
                  <a:cubicBezTo>
                    <a:pt x="0" y="37038"/>
                    <a:pt x="5311" y="24217"/>
                    <a:pt x="14764" y="14764"/>
                  </a:cubicBezTo>
                  <a:cubicBezTo>
                    <a:pt x="24217" y="5311"/>
                    <a:pt x="37038" y="0"/>
                    <a:pt x="5040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76000"/>
                  </a:srgbClr>
                </a:gs>
                <a:gs pos="100000">
                  <a:srgbClr val="0C4DA4">
                    <a:alpha val="76000"/>
                  </a:srgbClr>
                </a:gs>
              </a:gsLst>
              <a:path path="circle">
                <a:fillToRect l="50000" t="50000" r="50000" b="50000"/>
              </a:path>
            </a:gradFill>
            <a:ln w="9525" cap="rnd">
              <a:solidFill>
                <a:srgbClr val="1E62BD">
                  <a:alpha val="75686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04775"/>
              <a:ext cx="3328047" cy="1841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95181" y="7167950"/>
            <a:ext cx="7903576" cy="2090350"/>
            <a:chOff x="0" y="0"/>
            <a:chExt cx="2469520" cy="6531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469520" cy="653142"/>
            </a:xfrm>
            <a:custGeom>
              <a:avLst/>
              <a:gdLst/>
              <a:ahLst/>
              <a:cxnLst/>
              <a:rect l="l" t="t" r="r" b="b"/>
              <a:pathLst>
                <a:path w="2469520" h="653142">
                  <a:moveTo>
                    <a:pt x="43100" y="0"/>
                  </a:moveTo>
                  <a:lnTo>
                    <a:pt x="2426420" y="0"/>
                  </a:lnTo>
                  <a:cubicBezTo>
                    <a:pt x="2437851" y="0"/>
                    <a:pt x="2448814" y="4541"/>
                    <a:pt x="2456896" y="12624"/>
                  </a:cubicBezTo>
                  <a:cubicBezTo>
                    <a:pt x="2464979" y="20707"/>
                    <a:pt x="2469520" y="31669"/>
                    <a:pt x="2469520" y="43100"/>
                  </a:cubicBezTo>
                  <a:lnTo>
                    <a:pt x="2469520" y="610042"/>
                  </a:lnTo>
                  <a:cubicBezTo>
                    <a:pt x="2469520" y="621473"/>
                    <a:pt x="2464979" y="632436"/>
                    <a:pt x="2456896" y="640519"/>
                  </a:cubicBezTo>
                  <a:cubicBezTo>
                    <a:pt x="2448814" y="648602"/>
                    <a:pt x="2437851" y="653142"/>
                    <a:pt x="2426420" y="653142"/>
                  </a:cubicBezTo>
                  <a:lnTo>
                    <a:pt x="43100" y="653142"/>
                  </a:lnTo>
                  <a:cubicBezTo>
                    <a:pt x="31669" y="653142"/>
                    <a:pt x="20707" y="648602"/>
                    <a:pt x="12624" y="640519"/>
                  </a:cubicBezTo>
                  <a:cubicBezTo>
                    <a:pt x="4541" y="632436"/>
                    <a:pt x="0" y="621473"/>
                    <a:pt x="0" y="610042"/>
                  </a:cubicBezTo>
                  <a:lnTo>
                    <a:pt x="0" y="43100"/>
                  </a:lnTo>
                  <a:cubicBezTo>
                    <a:pt x="0" y="31669"/>
                    <a:pt x="4541" y="20707"/>
                    <a:pt x="12624" y="12624"/>
                  </a:cubicBezTo>
                  <a:cubicBezTo>
                    <a:pt x="20707" y="4541"/>
                    <a:pt x="31669" y="0"/>
                    <a:pt x="431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55">
                    <a:alpha val="80000"/>
                  </a:srgbClr>
                </a:gs>
                <a:gs pos="100000">
                  <a:srgbClr val="FFCB2F">
                    <a:alpha val="80000"/>
                  </a:srgbClr>
                </a:gs>
              </a:gsLst>
              <a:lin ang="2700000"/>
            </a:gradFill>
            <a:ln w="47625" cap="rnd">
              <a:gradFill>
                <a:gsLst>
                  <a:gs pos="0">
                    <a:srgbClr val="000000">
                      <a:alpha val="32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2469520" cy="757917"/>
            </a:xfrm>
            <a:prstGeom prst="rect">
              <a:avLst/>
            </a:prstGeom>
          </p:spPr>
          <p:txBody>
            <a:bodyPr lIns="42820" tIns="42820" rIns="42820" bIns="42820" rtlCol="0" anchor="ctr"/>
            <a:lstStyle/>
            <a:p>
              <a:pPr marL="0" lvl="0" indent="0" algn="ctr">
                <a:lnSpc>
                  <a:spcPts val="352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50822" y="7395405"/>
            <a:ext cx="7515752" cy="1513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2"/>
              </a:lnSpc>
            </a:pP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Berikut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tampilan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setelah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klik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tombol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proses,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akan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ada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tulisan 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“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Sertifikat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sedang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diproses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silahkan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cek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secara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berkala</a:t>
            </a:r>
            <a:r>
              <a:rPr lang="en-US" sz="2130" b="1" spc="51" dirty="0">
                <a:solidFill>
                  <a:srgbClr val="1E62BD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”,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maka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sertifikat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dapat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di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cek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secara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2130" b="1" spc="51" dirty="0" err="1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berkala</a:t>
            </a:r>
            <a:r>
              <a:rPr lang="en-US" sz="2130" b="1" spc="51" dirty="0">
                <a:solidFill>
                  <a:srgbClr val="24242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7438" y="5945714"/>
            <a:ext cx="7248985" cy="618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3"/>
              </a:lnSpc>
            </a:pPr>
            <a:r>
              <a:rPr lang="en-US" sz="3630" spc="156">
                <a:solidFill>
                  <a:srgbClr val="1E62B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Tampilan Serifikat disetujui </a:t>
            </a:r>
          </a:p>
        </p:txBody>
      </p:sp>
      <p:sp>
        <p:nvSpPr>
          <p:cNvPr id="22" name="Freeform 22"/>
          <p:cNvSpPr/>
          <p:nvPr/>
        </p:nvSpPr>
        <p:spPr>
          <a:xfrm>
            <a:off x="495181" y="778233"/>
            <a:ext cx="8648819" cy="4129811"/>
          </a:xfrm>
          <a:custGeom>
            <a:avLst/>
            <a:gdLst/>
            <a:ahLst/>
            <a:cxnLst/>
            <a:rect l="l" t="t" r="r" b="b"/>
            <a:pathLst>
              <a:path w="8648819" h="4129811">
                <a:moveTo>
                  <a:pt x="0" y="0"/>
                </a:moveTo>
                <a:lnTo>
                  <a:pt x="8648819" y="0"/>
                </a:lnTo>
                <a:lnTo>
                  <a:pt x="8648819" y="4129811"/>
                </a:lnTo>
                <a:lnTo>
                  <a:pt x="0" y="41298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Freeform 23"/>
          <p:cNvSpPr/>
          <p:nvPr/>
        </p:nvSpPr>
        <p:spPr>
          <a:xfrm rot="-1950042">
            <a:off x="5767162" y="3353594"/>
            <a:ext cx="615335" cy="898300"/>
          </a:xfrm>
          <a:custGeom>
            <a:avLst/>
            <a:gdLst/>
            <a:ahLst/>
            <a:cxnLst/>
            <a:rect l="l" t="t" r="r" b="b"/>
            <a:pathLst>
              <a:path w="615335" h="898300">
                <a:moveTo>
                  <a:pt x="0" y="0"/>
                </a:moveTo>
                <a:lnTo>
                  <a:pt x="615335" y="0"/>
                </a:lnTo>
                <a:lnTo>
                  <a:pt x="615335" y="898299"/>
                </a:lnTo>
                <a:lnTo>
                  <a:pt x="0" y="898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9157245" y="5572125"/>
            <a:ext cx="8533280" cy="4138641"/>
          </a:xfrm>
          <a:custGeom>
            <a:avLst/>
            <a:gdLst/>
            <a:ahLst/>
            <a:cxnLst/>
            <a:rect l="l" t="t" r="r" b="b"/>
            <a:pathLst>
              <a:path w="8533280" h="4138641">
                <a:moveTo>
                  <a:pt x="0" y="0"/>
                </a:moveTo>
                <a:lnTo>
                  <a:pt x="8533280" y="0"/>
                </a:lnTo>
                <a:lnTo>
                  <a:pt x="8533280" y="4138641"/>
                </a:lnTo>
                <a:lnTo>
                  <a:pt x="0" y="41386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25" name="Group 25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0" y="-165959"/>
            <a:ext cx="18288000" cy="7586863"/>
            <a:chOff x="0" y="0"/>
            <a:chExt cx="4816593" cy="24058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405891"/>
            </a:xfrm>
            <a:custGeom>
              <a:avLst/>
              <a:gdLst/>
              <a:ahLst/>
              <a:cxnLst/>
              <a:rect l="l" t="t" r="r" b="b"/>
              <a:pathLst>
                <a:path w="4816592" h="2405891">
                  <a:moveTo>
                    <a:pt x="63500" y="0"/>
                  </a:moveTo>
                  <a:lnTo>
                    <a:pt x="4753092" y="0"/>
                  </a:lnTo>
                  <a:cubicBezTo>
                    <a:pt x="4769934" y="0"/>
                    <a:pt x="4786085" y="6690"/>
                    <a:pt x="4797994" y="18599"/>
                  </a:cubicBezTo>
                  <a:cubicBezTo>
                    <a:pt x="4809902" y="30507"/>
                    <a:pt x="4816592" y="46659"/>
                    <a:pt x="4816592" y="63500"/>
                  </a:cubicBezTo>
                  <a:lnTo>
                    <a:pt x="4816592" y="2342391"/>
                  </a:lnTo>
                  <a:cubicBezTo>
                    <a:pt x="4816592" y="2377461"/>
                    <a:pt x="4788162" y="2405891"/>
                    <a:pt x="4753092" y="2405891"/>
                  </a:cubicBezTo>
                  <a:lnTo>
                    <a:pt x="63500" y="2405891"/>
                  </a:lnTo>
                  <a:cubicBezTo>
                    <a:pt x="46659" y="2405891"/>
                    <a:pt x="30507" y="2399201"/>
                    <a:pt x="18599" y="2387293"/>
                  </a:cubicBezTo>
                  <a:cubicBezTo>
                    <a:pt x="6690" y="2375384"/>
                    <a:pt x="0" y="2359233"/>
                    <a:pt x="0" y="2342391"/>
                  </a:cubicBezTo>
                  <a:lnTo>
                    <a:pt x="0" y="63500"/>
                  </a:lnTo>
                  <a:cubicBezTo>
                    <a:pt x="0" y="28430"/>
                    <a:pt x="28430" y="0"/>
                    <a:pt x="63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A71CF">
                    <a:alpha val="100000"/>
                  </a:srgbClr>
                </a:gs>
                <a:gs pos="100000">
                  <a:srgbClr val="0C4DA4">
                    <a:alpha val="100000"/>
                  </a:srgbClr>
                </a:gs>
              </a:gsLst>
              <a:lin ang="2700000"/>
            </a:grad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4816593" cy="23582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32124" y="1978067"/>
            <a:ext cx="2840887" cy="2887814"/>
          </a:xfrm>
          <a:custGeom>
            <a:avLst/>
            <a:gdLst/>
            <a:ahLst/>
            <a:cxnLst/>
            <a:rect l="l" t="t" r="r" b="b"/>
            <a:pathLst>
              <a:path w="2840887" h="2887814">
                <a:moveTo>
                  <a:pt x="0" y="0"/>
                </a:moveTo>
                <a:lnTo>
                  <a:pt x="2840886" y="0"/>
                </a:lnTo>
                <a:lnTo>
                  <a:pt x="2840886" y="2887813"/>
                </a:lnTo>
                <a:lnTo>
                  <a:pt x="0" y="2887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8317349" y="0"/>
            <a:ext cx="11992732" cy="12193098"/>
          </a:xfrm>
          <a:custGeom>
            <a:avLst/>
            <a:gdLst/>
            <a:ahLst/>
            <a:cxnLst/>
            <a:rect l="l" t="t" r="r" b="b"/>
            <a:pathLst>
              <a:path w="11992732" h="12193098">
                <a:moveTo>
                  <a:pt x="0" y="0"/>
                </a:moveTo>
                <a:lnTo>
                  <a:pt x="11992732" y="0"/>
                </a:lnTo>
                <a:lnTo>
                  <a:pt x="11992732" y="12193098"/>
                </a:lnTo>
                <a:lnTo>
                  <a:pt x="0" y="12193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3920" b="-13568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4930005" y="-165959"/>
            <a:ext cx="3751256" cy="1489299"/>
          </a:xfrm>
          <a:custGeom>
            <a:avLst/>
            <a:gdLst/>
            <a:ahLst/>
            <a:cxnLst/>
            <a:rect l="l" t="t" r="r" b="b"/>
            <a:pathLst>
              <a:path w="3751256" h="1489299">
                <a:moveTo>
                  <a:pt x="0" y="0"/>
                </a:moveTo>
                <a:lnTo>
                  <a:pt x="3751256" y="0"/>
                </a:lnTo>
                <a:lnTo>
                  <a:pt x="3751256" y="1489299"/>
                </a:lnTo>
                <a:lnTo>
                  <a:pt x="0" y="1489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7215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Freeform 9"/>
          <p:cNvSpPr/>
          <p:nvPr/>
        </p:nvSpPr>
        <p:spPr>
          <a:xfrm>
            <a:off x="16907103" y="9678836"/>
            <a:ext cx="1890928" cy="1025829"/>
          </a:xfrm>
          <a:custGeom>
            <a:avLst/>
            <a:gdLst/>
            <a:ahLst/>
            <a:cxnLst/>
            <a:rect l="l" t="t" r="r" b="b"/>
            <a:pathLst>
              <a:path w="1890928" h="1025829">
                <a:moveTo>
                  <a:pt x="0" y="0"/>
                </a:moveTo>
                <a:lnTo>
                  <a:pt x="1890928" y="0"/>
                </a:lnTo>
                <a:lnTo>
                  <a:pt x="1890928" y="1025828"/>
                </a:lnTo>
                <a:lnTo>
                  <a:pt x="0" y="10258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3502983" y="8921712"/>
            <a:ext cx="10356556" cy="673176"/>
          </a:xfrm>
          <a:custGeom>
            <a:avLst/>
            <a:gdLst/>
            <a:ahLst/>
            <a:cxnLst/>
            <a:rect l="l" t="t" r="r" b="b"/>
            <a:pathLst>
              <a:path w="10356556" h="673176">
                <a:moveTo>
                  <a:pt x="0" y="0"/>
                </a:moveTo>
                <a:lnTo>
                  <a:pt x="10356556" y="0"/>
                </a:lnTo>
                <a:lnTo>
                  <a:pt x="10356556" y="673176"/>
                </a:lnTo>
                <a:lnTo>
                  <a:pt x="0" y="6731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TextBox 11"/>
          <p:cNvSpPr txBox="1"/>
          <p:nvPr/>
        </p:nvSpPr>
        <p:spPr>
          <a:xfrm>
            <a:off x="718048" y="3027555"/>
            <a:ext cx="12175171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0"/>
              </a:lnSpc>
            </a:pPr>
            <a:r>
              <a:rPr lang="en-US" sz="12000" b="1" spc="-48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TERIMA KASIH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814199" y="183597"/>
            <a:ext cx="3304531" cy="720121"/>
            <a:chOff x="0" y="0"/>
            <a:chExt cx="4406041" cy="960161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406041" cy="960161"/>
              <a:chOff x="0" y="0"/>
              <a:chExt cx="1179833" cy="25710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79833" cy="257108"/>
              </a:xfrm>
              <a:custGeom>
                <a:avLst/>
                <a:gdLst/>
                <a:ahLst/>
                <a:cxnLst/>
                <a:rect l="l" t="t" r="r" b="b"/>
                <a:pathLst>
                  <a:path w="1179833" h="257108">
                    <a:moveTo>
                      <a:pt x="88140" y="0"/>
                    </a:moveTo>
                    <a:lnTo>
                      <a:pt x="1091693" y="0"/>
                    </a:lnTo>
                    <a:cubicBezTo>
                      <a:pt x="1115069" y="0"/>
                      <a:pt x="1137488" y="9286"/>
                      <a:pt x="1154017" y="25816"/>
                    </a:cubicBezTo>
                    <a:cubicBezTo>
                      <a:pt x="1170547" y="42345"/>
                      <a:pt x="1179833" y="64764"/>
                      <a:pt x="1179833" y="88140"/>
                    </a:cubicBezTo>
                    <a:lnTo>
                      <a:pt x="1179833" y="168969"/>
                    </a:lnTo>
                    <a:cubicBezTo>
                      <a:pt x="1179833" y="192345"/>
                      <a:pt x="1170547" y="214763"/>
                      <a:pt x="1154017" y="231293"/>
                    </a:cubicBezTo>
                    <a:cubicBezTo>
                      <a:pt x="1137488" y="247822"/>
                      <a:pt x="1115069" y="257108"/>
                      <a:pt x="1091693" y="257108"/>
                    </a:cubicBezTo>
                    <a:lnTo>
                      <a:pt x="88140" y="257108"/>
                    </a:lnTo>
                    <a:cubicBezTo>
                      <a:pt x="64764" y="257108"/>
                      <a:pt x="42345" y="247822"/>
                      <a:pt x="25816" y="231293"/>
                    </a:cubicBezTo>
                    <a:cubicBezTo>
                      <a:pt x="9286" y="214763"/>
                      <a:pt x="0" y="192345"/>
                      <a:pt x="0" y="168969"/>
                    </a:cubicBezTo>
                    <a:lnTo>
                      <a:pt x="0" y="88140"/>
                    </a:lnTo>
                    <a:cubicBezTo>
                      <a:pt x="0" y="64764"/>
                      <a:pt x="9286" y="42345"/>
                      <a:pt x="25816" y="25816"/>
                    </a:cubicBezTo>
                    <a:cubicBezTo>
                      <a:pt x="42345" y="9286"/>
                      <a:pt x="64764" y="0"/>
                      <a:pt x="8814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A71CF">
                      <a:alpha val="100000"/>
                    </a:srgbClr>
                  </a:gs>
                  <a:gs pos="100000">
                    <a:srgbClr val="0C4DA4">
                      <a:alpha val="100000"/>
                    </a:srgbClr>
                  </a:gs>
                </a:gsLst>
                <a:path path="circle">
                  <a:fillToRect l="50000" t="50000" r="50000" b="50000"/>
                </a:path>
              </a:gra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1179833" cy="2952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054931" y="211312"/>
              <a:ext cx="952612" cy="537537"/>
              <a:chOff x="0" y="0"/>
              <a:chExt cx="1338583" cy="75533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38580" cy="755269"/>
              </a:xfrm>
              <a:custGeom>
                <a:avLst/>
                <a:gdLst/>
                <a:ahLst/>
                <a:cxnLst/>
                <a:rect l="l" t="t" r="r" b="b"/>
                <a:pathLst>
                  <a:path w="1338580" h="755269">
                    <a:moveTo>
                      <a:pt x="0" y="0"/>
                    </a:moveTo>
                    <a:lnTo>
                      <a:pt x="1338580" y="0"/>
                    </a:lnTo>
                    <a:lnTo>
                      <a:pt x="1338580" y="755269"/>
                    </a:lnTo>
                    <a:lnTo>
                      <a:pt x="0" y="75526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549" r="-550" b="-8"/>
                </a:stretch>
              </a:blipFill>
            </p:spPr>
            <p:txBody>
              <a:bodyPr/>
              <a:lstStyle/>
              <a:p>
                <a:endParaRPr lang="en-ID"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216471" y="54249"/>
              <a:ext cx="1676743" cy="851664"/>
            </a:xfrm>
            <a:custGeom>
              <a:avLst/>
              <a:gdLst/>
              <a:ahLst/>
              <a:cxnLst/>
              <a:rect l="l" t="t" r="r" b="b"/>
              <a:pathLst>
                <a:path w="1676743" h="851664">
                  <a:moveTo>
                    <a:pt x="0" y="0"/>
                  </a:moveTo>
                  <a:lnTo>
                    <a:pt x="1676744" y="0"/>
                  </a:lnTo>
                  <a:lnTo>
                    <a:pt x="1676744" y="851664"/>
                  </a:lnTo>
                  <a:lnTo>
                    <a:pt x="0" y="85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902575" y="202379"/>
              <a:ext cx="1269862" cy="54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BIGGER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gradFill>
                    <a:gsLst>
                      <a:gs pos="0">
                        <a:srgbClr val="FFFF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0"/>
                  </a:gradFill>
                  <a:latin typeface="Montserrat Bold"/>
                  <a:ea typeface="Montserrat Bold"/>
                  <a:cs typeface="Montserrat Bold"/>
                  <a:sym typeface="Montserrat Bold"/>
                </a:rPr>
                <a:t>SMARTER</a:t>
              </a:r>
            </a:p>
            <a:p>
              <a:pPr algn="r">
                <a:lnSpc>
                  <a:spcPts val="1001"/>
                </a:lnSpc>
              </a:pPr>
              <a:r>
                <a:rPr lang="en-US" sz="1113" b="1">
                  <a:solidFill>
                    <a:srgbClr val="FFDF36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BETTER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956</Words>
  <Application>Microsoft Office PowerPoint</Application>
  <PresentationFormat>Custom</PresentationFormat>
  <Paragraphs>186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Avenir Bold</vt:lpstr>
      <vt:lpstr>Calibri</vt:lpstr>
      <vt:lpstr>League Spartan</vt:lpstr>
      <vt:lpstr>Open Sans 2 Bold</vt:lpstr>
      <vt:lpstr>Poppins Bold</vt:lpstr>
      <vt:lpstr>Arial</vt:lpstr>
      <vt:lpstr>Open Sans 1</vt:lpstr>
      <vt:lpstr>Montserrat Bold</vt:lpstr>
      <vt:lpstr>Open Sans 1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PANDUAN PENGGUNAAN SIBANGKOM ORIENTASI PPPK </dc:title>
  <cp:lastModifiedBy>Sahri Prayitno</cp:lastModifiedBy>
  <cp:revision>6</cp:revision>
  <dcterms:created xsi:type="dcterms:W3CDTF">2006-08-16T00:00:00Z</dcterms:created>
  <dcterms:modified xsi:type="dcterms:W3CDTF">2026-10-12T01:10:19Z</dcterms:modified>
  <dc:identifier>DAHXG-xLP4o</dc:identifier>
</cp:coreProperties>
</file>